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0" r:id="rId3"/>
    <p:sldId id="265" r:id="rId4"/>
    <p:sldId id="257" r:id="rId5"/>
    <p:sldId id="271" r:id="rId6"/>
    <p:sldId id="268" r:id="rId7"/>
    <p:sldId id="269" r:id="rId8"/>
    <p:sldId id="261" r:id="rId9"/>
    <p:sldId id="266" r:id="rId10"/>
    <p:sldId id="270"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177BFD-E31E-4889-94FB-C3F3258A7F51}" v="140" dt="2022-01-25T09:27:19.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599" autoAdjust="0"/>
  </p:normalViewPr>
  <p:slideViewPr>
    <p:cSldViewPr snapToGrid="0">
      <p:cViewPr varScale="1">
        <p:scale>
          <a:sx n="103" d="100"/>
          <a:sy n="103" d="100"/>
        </p:scale>
        <p:origin x="852"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zan" userId="c6f4b9ed-2c00-430b-ae2d-675e9e5eba4f" providerId="ADAL" clId="{7E7D16A4-A1AB-40AA-BA80-DFB3D6FA62E4}"/>
    <pc:docChg chg="custSel addSld modSld sldOrd">
      <pc:chgData name="Nitzan" userId="c6f4b9ed-2c00-430b-ae2d-675e9e5eba4f" providerId="ADAL" clId="{7E7D16A4-A1AB-40AA-BA80-DFB3D6FA62E4}" dt="2022-01-11T09:34:38.830" v="105" actId="1076"/>
      <pc:docMkLst>
        <pc:docMk/>
      </pc:docMkLst>
      <pc:sldChg chg="modSp mod">
        <pc:chgData name="Nitzan" userId="c6f4b9ed-2c00-430b-ae2d-675e9e5eba4f" providerId="ADAL" clId="{7E7D16A4-A1AB-40AA-BA80-DFB3D6FA62E4}" dt="2022-01-11T09:30:27.232" v="21" actId="20577"/>
        <pc:sldMkLst>
          <pc:docMk/>
          <pc:sldMk cId="2727192941" sldId="257"/>
        </pc:sldMkLst>
        <pc:spChg chg="mod">
          <ac:chgData name="Nitzan" userId="c6f4b9ed-2c00-430b-ae2d-675e9e5eba4f" providerId="ADAL" clId="{7E7D16A4-A1AB-40AA-BA80-DFB3D6FA62E4}" dt="2022-01-11T09:30:27.232" v="21" actId="20577"/>
          <ac:spMkLst>
            <pc:docMk/>
            <pc:sldMk cId="2727192941" sldId="257"/>
            <ac:spMk id="2" creationId="{271C905E-90FE-4FEA-A334-AFB4B7F4D610}"/>
          </ac:spMkLst>
        </pc:spChg>
      </pc:sldChg>
      <pc:sldChg chg="addSp delSp modSp add mod">
        <pc:chgData name="Nitzan" userId="c6f4b9ed-2c00-430b-ae2d-675e9e5eba4f" providerId="ADAL" clId="{7E7D16A4-A1AB-40AA-BA80-DFB3D6FA62E4}" dt="2022-01-11T09:33:40.380" v="73" actId="1076"/>
        <pc:sldMkLst>
          <pc:docMk/>
          <pc:sldMk cId="3484230388" sldId="258"/>
        </pc:sldMkLst>
        <pc:spChg chg="mod">
          <ac:chgData name="Nitzan" userId="c6f4b9ed-2c00-430b-ae2d-675e9e5eba4f" providerId="ADAL" clId="{7E7D16A4-A1AB-40AA-BA80-DFB3D6FA62E4}" dt="2022-01-11T09:31:08.304" v="60" actId="1076"/>
          <ac:spMkLst>
            <pc:docMk/>
            <pc:sldMk cId="3484230388" sldId="258"/>
            <ac:spMk id="2" creationId="{271C905E-90FE-4FEA-A334-AFB4B7F4D610}"/>
          </ac:spMkLst>
        </pc:spChg>
        <pc:spChg chg="mod">
          <ac:chgData name="Nitzan" userId="c6f4b9ed-2c00-430b-ae2d-675e9e5eba4f" providerId="ADAL" clId="{7E7D16A4-A1AB-40AA-BA80-DFB3D6FA62E4}" dt="2022-01-11T09:32:48.520" v="63" actId="313"/>
          <ac:spMkLst>
            <pc:docMk/>
            <pc:sldMk cId="3484230388" sldId="258"/>
            <ac:spMk id="4" creationId="{11254D5E-1A37-49FD-82D3-351F01110A39}"/>
          </ac:spMkLst>
        </pc:spChg>
        <pc:picChg chg="del">
          <ac:chgData name="Nitzan" userId="c6f4b9ed-2c00-430b-ae2d-675e9e5eba4f" providerId="ADAL" clId="{7E7D16A4-A1AB-40AA-BA80-DFB3D6FA62E4}" dt="2022-01-11T09:32:51.995" v="64" actId="478"/>
          <ac:picMkLst>
            <pc:docMk/>
            <pc:sldMk cId="3484230388" sldId="258"/>
            <ac:picMk id="1026" creationId="{D0268B57-6DDE-43B8-88FA-5CAA527D4604}"/>
          </ac:picMkLst>
        </pc:picChg>
        <pc:picChg chg="add del mod">
          <ac:chgData name="Nitzan" userId="c6f4b9ed-2c00-430b-ae2d-675e9e5eba4f" providerId="ADAL" clId="{7E7D16A4-A1AB-40AA-BA80-DFB3D6FA62E4}" dt="2022-01-11T09:33:40.380" v="73" actId="1076"/>
          <ac:picMkLst>
            <pc:docMk/>
            <pc:sldMk cId="3484230388" sldId="258"/>
            <ac:picMk id="2050" creationId="{5630289D-F068-46E0-82A3-87CFB5DD7AA3}"/>
          </ac:picMkLst>
        </pc:picChg>
      </pc:sldChg>
      <pc:sldChg chg="delSp modSp new mod">
        <pc:chgData name="Nitzan" userId="c6f4b9ed-2c00-430b-ae2d-675e9e5eba4f" providerId="ADAL" clId="{7E7D16A4-A1AB-40AA-BA80-DFB3D6FA62E4}" dt="2022-01-11T09:33:58.140" v="87" actId="478"/>
        <pc:sldMkLst>
          <pc:docMk/>
          <pc:sldMk cId="3982802005" sldId="259"/>
        </pc:sldMkLst>
        <pc:spChg chg="mod">
          <ac:chgData name="Nitzan" userId="c6f4b9ed-2c00-430b-ae2d-675e9e5eba4f" providerId="ADAL" clId="{7E7D16A4-A1AB-40AA-BA80-DFB3D6FA62E4}" dt="2022-01-11T09:33:55.336" v="86" actId="20577"/>
          <ac:spMkLst>
            <pc:docMk/>
            <pc:sldMk cId="3982802005" sldId="259"/>
            <ac:spMk id="2" creationId="{730C987A-8020-47EF-9907-29D3DCFE70E7}"/>
          </ac:spMkLst>
        </pc:spChg>
        <pc:spChg chg="del">
          <ac:chgData name="Nitzan" userId="c6f4b9ed-2c00-430b-ae2d-675e9e5eba4f" providerId="ADAL" clId="{7E7D16A4-A1AB-40AA-BA80-DFB3D6FA62E4}" dt="2022-01-11T09:33:58.140" v="87" actId="478"/>
          <ac:spMkLst>
            <pc:docMk/>
            <pc:sldMk cId="3982802005" sldId="259"/>
            <ac:spMk id="3" creationId="{D6A520A7-1485-4AEB-8B47-085202132B59}"/>
          </ac:spMkLst>
        </pc:spChg>
      </pc:sldChg>
      <pc:sldChg chg="addSp delSp modSp new mod ord">
        <pc:chgData name="Nitzan" userId="c6f4b9ed-2c00-430b-ae2d-675e9e5eba4f" providerId="ADAL" clId="{7E7D16A4-A1AB-40AA-BA80-DFB3D6FA62E4}" dt="2022-01-11T09:34:38.830" v="105" actId="1076"/>
        <pc:sldMkLst>
          <pc:docMk/>
          <pc:sldMk cId="4039449901" sldId="260"/>
        </pc:sldMkLst>
        <pc:spChg chg="mod">
          <ac:chgData name="Nitzan" userId="c6f4b9ed-2c00-430b-ae2d-675e9e5eba4f" providerId="ADAL" clId="{7E7D16A4-A1AB-40AA-BA80-DFB3D6FA62E4}" dt="2022-01-11T09:34:34.078" v="102" actId="20577"/>
          <ac:spMkLst>
            <pc:docMk/>
            <pc:sldMk cId="4039449901" sldId="260"/>
            <ac:spMk id="2" creationId="{18FAE654-BFBD-4E60-8E22-B0A1141C6815}"/>
          </ac:spMkLst>
        </pc:spChg>
        <pc:spChg chg="del">
          <ac:chgData name="Nitzan" userId="c6f4b9ed-2c00-430b-ae2d-675e9e5eba4f" providerId="ADAL" clId="{7E7D16A4-A1AB-40AA-BA80-DFB3D6FA62E4}" dt="2022-01-11T09:34:37.156" v="103" actId="478"/>
          <ac:spMkLst>
            <pc:docMk/>
            <pc:sldMk cId="4039449901" sldId="260"/>
            <ac:spMk id="3" creationId="{106A01EB-CC09-4207-8F92-35E4300337D1}"/>
          </ac:spMkLst>
        </pc:spChg>
        <pc:picChg chg="add mod">
          <ac:chgData name="Nitzan" userId="c6f4b9ed-2c00-430b-ae2d-675e9e5eba4f" providerId="ADAL" clId="{7E7D16A4-A1AB-40AA-BA80-DFB3D6FA62E4}" dt="2022-01-11T09:34:38.830" v="105" actId="1076"/>
          <ac:picMkLst>
            <pc:docMk/>
            <pc:sldMk cId="4039449901" sldId="260"/>
            <ac:picMk id="5" creationId="{DFCCD338-E36A-447D-B109-D5C9245D52EC}"/>
          </ac:picMkLst>
        </pc:picChg>
      </pc:sldChg>
    </pc:docChg>
  </pc:docChgLst>
  <pc:docChgLst>
    <pc:chgData name="Nitzan" userId="c6f4b9ed-2c00-430b-ae2d-675e9e5eba4f" providerId="ADAL" clId="{28177BFD-E31E-4889-94FB-C3F3258A7F51}"/>
    <pc:docChg chg="undo custSel addSld delSld modSld sldOrd">
      <pc:chgData name="Nitzan" userId="c6f4b9ed-2c00-430b-ae2d-675e9e5eba4f" providerId="ADAL" clId="{28177BFD-E31E-4889-94FB-C3F3258A7F51}" dt="2022-01-25T12:16:02.803" v="1887" actId="1076"/>
      <pc:docMkLst>
        <pc:docMk/>
      </pc:docMkLst>
      <pc:sldChg chg="addSp delSp modSp mod setBg addAnim delAnim modAnim setClrOvrMap">
        <pc:chgData name="Nitzan" userId="c6f4b9ed-2c00-430b-ae2d-675e9e5eba4f" providerId="ADAL" clId="{28177BFD-E31E-4889-94FB-C3F3258A7F51}" dt="2022-01-24T22:46:30.308" v="1787"/>
        <pc:sldMkLst>
          <pc:docMk/>
          <pc:sldMk cId="471992482" sldId="256"/>
        </pc:sldMkLst>
        <pc:spChg chg="mod">
          <ac:chgData name="Nitzan" userId="c6f4b9ed-2c00-430b-ae2d-675e9e5eba4f" providerId="ADAL" clId="{28177BFD-E31E-4889-94FB-C3F3258A7F51}" dt="2022-01-24T09:13:28.316" v="1016" actId="113"/>
          <ac:spMkLst>
            <pc:docMk/>
            <pc:sldMk cId="471992482" sldId="256"/>
            <ac:spMk id="2" creationId="{CB4AB594-8057-4980-B6FC-482E82724915}"/>
          </ac:spMkLst>
        </pc:spChg>
        <pc:spChg chg="mod">
          <ac:chgData name="Nitzan" userId="c6f4b9ed-2c00-430b-ae2d-675e9e5eba4f" providerId="ADAL" clId="{28177BFD-E31E-4889-94FB-C3F3258A7F51}" dt="2022-01-24T09:13:34.120" v="1018" actId="403"/>
          <ac:spMkLst>
            <pc:docMk/>
            <pc:sldMk cId="471992482" sldId="256"/>
            <ac:spMk id="3" creationId="{3D772274-53A0-4749-815D-AB49840139FC}"/>
          </ac:spMkLst>
        </pc:spChg>
        <pc:spChg chg="add del">
          <ac:chgData name="Nitzan" userId="c6f4b9ed-2c00-430b-ae2d-675e9e5eba4f" providerId="ADAL" clId="{28177BFD-E31E-4889-94FB-C3F3258A7F51}" dt="2022-01-23T20:38:09.906" v="212" actId="26606"/>
          <ac:spMkLst>
            <pc:docMk/>
            <pc:sldMk cId="471992482" sldId="256"/>
            <ac:spMk id="9" creationId="{44B42A97-2187-442B-BB48-39526296DA52}"/>
          </ac:spMkLst>
        </pc:spChg>
        <pc:spChg chg="add del">
          <ac:chgData name="Nitzan" userId="c6f4b9ed-2c00-430b-ae2d-675e9e5eba4f" providerId="ADAL" clId="{28177BFD-E31E-4889-94FB-C3F3258A7F51}" dt="2022-01-23T20:38:09.906" v="212" actId="26606"/>
          <ac:spMkLst>
            <pc:docMk/>
            <pc:sldMk cId="471992482" sldId="256"/>
            <ac:spMk id="11" creationId="{F40CA114-B78B-4E3B-A785-96745276B6FB}"/>
          </ac:spMkLst>
        </pc:spChg>
        <pc:spChg chg="add del">
          <ac:chgData name="Nitzan" userId="c6f4b9ed-2c00-430b-ae2d-675e9e5eba4f" providerId="ADAL" clId="{28177BFD-E31E-4889-94FB-C3F3258A7F51}" dt="2022-01-23T20:38:09.906" v="212" actId="26606"/>
          <ac:spMkLst>
            <pc:docMk/>
            <pc:sldMk cId="471992482" sldId="256"/>
            <ac:spMk id="13" creationId="{1B1D834C-2707-49B0-A3CE-334D83DFF044}"/>
          </ac:spMkLst>
        </pc:spChg>
        <pc:spChg chg="add del">
          <ac:chgData name="Nitzan" userId="c6f4b9ed-2c00-430b-ae2d-675e9e5eba4f" providerId="ADAL" clId="{28177BFD-E31E-4889-94FB-C3F3258A7F51}" dt="2022-01-23T20:38:19.123" v="214" actId="26606"/>
          <ac:spMkLst>
            <pc:docMk/>
            <pc:sldMk cId="471992482" sldId="256"/>
            <ac:spMk id="15" creationId="{87CC2527-562A-4F69-B487-4371E5B243E7}"/>
          </ac:spMkLst>
        </pc:spChg>
        <pc:spChg chg="add del">
          <ac:chgData name="Nitzan" userId="c6f4b9ed-2c00-430b-ae2d-675e9e5eba4f" providerId="ADAL" clId="{28177BFD-E31E-4889-94FB-C3F3258A7F51}" dt="2022-01-23T20:38:23.595" v="216" actId="26606"/>
          <ac:spMkLst>
            <pc:docMk/>
            <pc:sldMk cId="471992482" sldId="256"/>
            <ac:spMk id="18" creationId="{0671A8AE-40A1-4631-A6B8-581AFF065482}"/>
          </ac:spMkLst>
        </pc:spChg>
        <pc:spChg chg="add del">
          <ac:chgData name="Nitzan" userId="c6f4b9ed-2c00-430b-ae2d-675e9e5eba4f" providerId="ADAL" clId="{28177BFD-E31E-4889-94FB-C3F3258A7F51}" dt="2022-01-23T20:38:23.595" v="216" actId="26606"/>
          <ac:spMkLst>
            <pc:docMk/>
            <pc:sldMk cId="471992482" sldId="256"/>
            <ac:spMk id="19" creationId="{AB58EF07-17C2-48CF-ABB0-EEF1F17CB8F0}"/>
          </ac:spMkLst>
        </pc:spChg>
        <pc:spChg chg="add del">
          <ac:chgData name="Nitzan" userId="c6f4b9ed-2c00-430b-ae2d-675e9e5eba4f" providerId="ADAL" clId="{28177BFD-E31E-4889-94FB-C3F3258A7F51}" dt="2022-01-23T20:38:23.595" v="216" actId="26606"/>
          <ac:spMkLst>
            <pc:docMk/>
            <pc:sldMk cId="471992482" sldId="256"/>
            <ac:spMk id="20" creationId="{AF2F604E-43BE-4DC3-B983-E071523364F8}"/>
          </ac:spMkLst>
        </pc:spChg>
        <pc:spChg chg="add del">
          <ac:chgData name="Nitzan" userId="c6f4b9ed-2c00-430b-ae2d-675e9e5eba4f" providerId="ADAL" clId="{28177BFD-E31E-4889-94FB-C3F3258A7F51}" dt="2022-01-23T20:38:23.595" v="216" actId="26606"/>
          <ac:spMkLst>
            <pc:docMk/>
            <pc:sldMk cId="471992482" sldId="256"/>
            <ac:spMk id="21" creationId="{08C9B587-E65E-4B52-B37C-ABEBB6E87928}"/>
          </ac:spMkLst>
        </pc:spChg>
        <pc:spChg chg="add del">
          <ac:chgData name="Nitzan" userId="c6f4b9ed-2c00-430b-ae2d-675e9e5eba4f" providerId="ADAL" clId="{28177BFD-E31E-4889-94FB-C3F3258A7F51}" dt="2022-01-23T20:38:25.408" v="218" actId="26606"/>
          <ac:spMkLst>
            <pc:docMk/>
            <pc:sldMk cId="471992482" sldId="256"/>
            <ac:spMk id="23" creationId="{C1DD1A8A-57D5-4A81-AD04-532B043C5611}"/>
          </ac:spMkLst>
        </pc:spChg>
        <pc:spChg chg="add del">
          <ac:chgData name="Nitzan" userId="c6f4b9ed-2c00-430b-ae2d-675e9e5eba4f" providerId="ADAL" clId="{28177BFD-E31E-4889-94FB-C3F3258A7F51}" dt="2022-01-23T20:38:25.408" v="218" actId="26606"/>
          <ac:spMkLst>
            <pc:docMk/>
            <pc:sldMk cId="471992482" sldId="256"/>
            <ac:spMk id="24" creationId="{007891EC-4501-44ED-A8C8-B11B6DB767AB}"/>
          </ac:spMkLst>
        </pc:spChg>
        <pc:spChg chg="add del">
          <ac:chgData name="Nitzan" userId="c6f4b9ed-2c00-430b-ae2d-675e9e5eba4f" providerId="ADAL" clId="{28177BFD-E31E-4889-94FB-C3F3258A7F51}" dt="2022-01-23T20:38:27.102" v="220" actId="26606"/>
          <ac:spMkLst>
            <pc:docMk/>
            <pc:sldMk cId="471992482" sldId="256"/>
            <ac:spMk id="26" creationId="{D4D28E87-62D2-4602-B72F-5F74AA236CC3}"/>
          </ac:spMkLst>
        </pc:spChg>
        <pc:spChg chg="add del">
          <ac:chgData name="Nitzan" userId="c6f4b9ed-2c00-430b-ae2d-675e9e5eba4f" providerId="ADAL" clId="{28177BFD-E31E-4889-94FB-C3F3258A7F51}" dt="2022-01-23T20:38:31.915" v="222" actId="26606"/>
          <ac:spMkLst>
            <pc:docMk/>
            <pc:sldMk cId="471992482" sldId="256"/>
            <ac:spMk id="28" creationId="{87CC2527-562A-4F69-B487-4371E5B243E7}"/>
          </ac:spMkLst>
        </pc:spChg>
        <pc:spChg chg="add del">
          <ac:chgData name="Nitzan" userId="c6f4b9ed-2c00-430b-ae2d-675e9e5eba4f" providerId="ADAL" clId="{28177BFD-E31E-4889-94FB-C3F3258A7F51}" dt="2022-01-23T20:39:04.911" v="230" actId="26606"/>
          <ac:spMkLst>
            <pc:docMk/>
            <pc:sldMk cId="471992482" sldId="256"/>
            <ac:spMk id="31" creationId="{44B42A97-2187-442B-BB48-39526296DA52}"/>
          </ac:spMkLst>
        </pc:spChg>
        <pc:spChg chg="add del">
          <ac:chgData name="Nitzan" userId="c6f4b9ed-2c00-430b-ae2d-675e9e5eba4f" providerId="ADAL" clId="{28177BFD-E31E-4889-94FB-C3F3258A7F51}" dt="2022-01-23T20:39:04.911" v="230" actId="26606"/>
          <ac:spMkLst>
            <pc:docMk/>
            <pc:sldMk cId="471992482" sldId="256"/>
            <ac:spMk id="32" creationId="{F40CA114-B78B-4E3B-A785-96745276B6FB}"/>
          </ac:spMkLst>
        </pc:spChg>
        <pc:spChg chg="add del">
          <ac:chgData name="Nitzan" userId="c6f4b9ed-2c00-430b-ae2d-675e9e5eba4f" providerId="ADAL" clId="{28177BFD-E31E-4889-94FB-C3F3258A7F51}" dt="2022-01-23T20:39:04.911" v="230" actId="26606"/>
          <ac:spMkLst>
            <pc:docMk/>
            <pc:sldMk cId="471992482" sldId="256"/>
            <ac:spMk id="33" creationId="{1B1D834C-2707-49B0-A3CE-334D83DFF044}"/>
          </ac:spMkLst>
        </pc:spChg>
        <pc:spChg chg="add">
          <ac:chgData name="Nitzan" userId="c6f4b9ed-2c00-430b-ae2d-675e9e5eba4f" providerId="ADAL" clId="{28177BFD-E31E-4889-94FB-C3F3258A7F51}" dt="2022-01-23T20:39:04.911" v="230" actId="26606"/>
          <ac:spMkLst>
            <pc:docMk/>
            <pc:sldMk cId="471992482" sldId="256"/>
            <ac:spMk id="38" creationId="{44B42A97-2187-442B-BB48-39526296DA52}"/>
          </ac:spMkLst>
        </pc:spChg>
        <pc:spChg chg="add">
          <ac:chgData name="Nitzan" userId="c6f4b9ed-2c00-430b-ae2d-675e9e5eba4f" providerId="ADAL" clId="{28177BFD-E31E-4889-94FB-C3F3258A7F51}" dt="2022-01-23T20:39:04.911" v="230" actId="26606"/>
          <ac:spMkLst>
            <pc:docMk/>
            <pc:sldMk cId="471992482" sldId="256"/>
            <ac:spMk id="40" creationId="{F40CA114-B78B-4E3B-A785-96745276B6FB}"/>
          </ac:spMkLst>
        </pc:spChg>
        <pc:spChg chg="add">
          <ac:chgData name="Nitzan" userId="c6f4b9ed-2c00-430b-ae2d-675e9e5eba4f" providerId="ADAL" clId="{28177BFD-E31E-4889-94FB-C3F3258A7F51}" dt="2022-01-23T20:39:04.911" v="230" actId="26606"/>
          <ac:spMkLst>
            <pc:docMk/>
            <pc:sldMk cId="471992482" sldId="256"/>
            <ac:spMk id="42" creationId="{1B1D834C-2707-49B0-A3CE-334D83DFF044}"/>
          </ac:spMkLst>
        </pc:spChg>
        <pc:picChg chg="add mod ord">
          <ac:chgData name="Nitzan" userId="c6f4b9ed-2c00-430b-ae2d-675e9e5eba4f" providerId="ADAL" clId="{28177BFD-E31E-4889-94FB-C3F3258A7F51}" dt="2022-01-23T20:38:56.990" v="229" actId="14100"/>
          <ac:picMkLst>
            <pc:docMk/>
            <pc:sldMk cId="471992482" sldId="256"/>
            <ac:picMk id="4" creationId="{9262C9A3-BDA6-4711-A72B-40DBF99FD19A}"/>
          </ac:picMkLst>
        </pc:picChg>
        <pc:cxnChg chg="add del">
          <ac:chgData name="Nitzan" userId="c6f4b9ed-2c00-430b-ae2d-675e9e5eba4f" providerId="ADAL" clId="{28177BFD-E31E-4889-94FB-C3F3258A7F51}" dt="2022-01-23T20:38:19.123" v="214" actId="26606"/>
          <ac:cxnSpMkLst>
            <pc:docMk/>
            <pc:sldMk cId="471992482" sldId="256"/>
            <ac:cxnSpMk id="16" creationId="{BCDAEC91-5BCE-4B55-9CC0-43EF94CB734B}"/>
          </ac:cxnSpMkLst>
        </pc:cxnChg>
        <pc:cxnChg chg="add del">
          <ac:chgData name="Nitzan" userId="c6f4b9ed-2c00-430b-ae2d-675e9e5eba4f" providerId="ADAL" clId="{28177BFD-E31E-4889-94FB-C3F3258A7F51}" dt="2022-01-23T20:38:31.915" v="222" actId="26606"/>
          <ac:cxnSpMkLst>
            <pc:docMk/>
            <pc:sldMk cId="471992482" sldId="256"/>
            <ac:cxnSpMk id="29" creationId="{BCDAEC91-5BCE-4B55-9CC0-43EF94CB734B}"/>
          </ac:cxnSpMkLst>
        </pc:cxnChg>
      </pc:sldChg>
      <pc:sldChg chg="addSp delSp modSp mod setBg">
        <pc:chgData name="Nitzan" userId="c6f4b9ed-2c00-430b-ae2d-675e9e5eba4f" providerId="ADAL" clId="{28177BFD-E31E-4889-94FB-C3F3258A7F51}" dt="2022-01-25T09:16:19.168" v="1866" actId="20577"/>
        <pc:sldMkLst>
          <pc:docMk/>
          <pc:sldMk cId="2727192941" sldId="257"/>
        </pc:sldMkLst>
        <pc:spChg chg="mod">
          <ac:chgData name="Nitzan" userId="c6f4b9ed-2c00-430b-ae2d-675e9e5eba4f" providerId="ADAL" clId="{28177BFD-E31E-4889-94FB-C3F3258A7F51}" dt="2022-01-25T08:57:45.721" v="1812" actId="1076"/>
          <ac:spMkLst>
            <pc:docMk/>
            <pc:sldMk cId="2727192941" sldId="257"/>
            <ac:spMk id="2" creationId="{271C905E-90FE-4FEA-A334-AFB4B7F4D610}"/>
          </ac:spMkLst>
        </pc:spChg>
        <pc:spChg chg="mod">
          <ac:chgData name="Nitzan" userId="c6f4b9ed-2c00-430b-ae2d-675e9e5eba4f" providerId="ADAL" clId="{28177BFD-E31E-4889-94FB-C3F3258A7F51}" dt="2022-01-25T09:16:19.168" v="1866" actId="20577"/>
          <ac:spMkLst>
            <pc:docMk/>
            <pc:sldMk cId="2727192941" sldId="257"/>
            <ac:spMk id="4" creationId="{11254D5E-1A37-49FD-82D3-351F01110A39}"/>
          </ac:spMkLst>
        </pc:spChg>
        <pc:spChg chg="add">
          <ac:chgData name="Nitzan" userId="c6f4b9ed-2c00-430b-ae2d-675e9e5eba4f" providerId="ADAL" clId="{28177BFD-E31E-4889-94FB-C3F3258A7F51}" dt="2022-01-24T15:16:49.475" v="1189" actId="26606"/>
          <ac:spMkLst>
            <pc:docMk/>
            <pc:sldMk cId="2727192941" sldId="257"/>
            <ac:spMk id="12" creationId="{8761DDFE-071F-4200-B0AA-394476C2D2D6}"/>
          </ac:spMkLst>
        </pc:spChg>
        <pc:picChg chg="add mod modCrop">
          <ac:chgData name="Nitzan" userId="c6f4b9ed-2c00-430b-ae2d-675e9e5eba4f" providerId="ADAL" clId="{28177BFD-E31E-4889-94FB-C3F3258A7F51}" dt="2022-01-25T08:57:40.559" v="1810" actId="1036"/>
          <ac:picMkLst>
            <pc:docMk/>
            <pc:sldMk cId="2727192941" sldId="257"/>
            <ac:picMk id="5" creationId="{7FDAA009-5321-4D0D-9800-E95EDFF520BF}"/>
          </ac:picMkLst>
        </pc:picChg>
        <pc:picChg chg="add mod modCrop">
          <ac:chgData name="Nitzan" userId="c6f4b9ed-2c00-430b-ae2d-675e9e5eba4f" providerId="ADAL" clId="{28177BFD-E31E-4889-94FB-C3F3258A7F51}" dt="2022-01-25T08:57:40.559" v="1810" actId="1036"/>
          <ac:picMkLst>
            <pc:docMk/>
            <pc:sldMk cId="2727192941" sldId="257"/>
            <ac:picMk id="7" creationId="{9144385B-035E-44F5-9DC2-2C40607C3722}"/>
          </ac:picMkLst>
        </pc:picChg>
        <pc:picChg chg="del">
          <ac:chgData name="Nitzan" userId="c6f4b9ed-2c00-430b-ae2d-675e9e5eba4f" providerId="ADAL" clId="{28177BFD-E31E-4889-94FB-C3F3258A7F51}" dt="2022-01-24T15:00:34.567" v="1178" actId="478"/>
          <ac:picMkLst>
            <pc:docMk/>
            <pc:sldMk cId="2727192941" sldId="257"/>
            <ac:picMk id="1026" creationId="{D0268B57-6DDE-43B8-88FA-5CAA527D4604}"/>
          </ac:picMkLst>
        </pc:picChg>
      </pc:sldChg>
      <pc:sldChg chg="del">
        <pc:chgData name="Nitzan" userId="c6f4b9ed-2c00-430b-ae2d-675e9e5eba4f" providerId="ADAL" clId="{28177BFD-E31E-4889-94FB-C3F3258A7F51}" dt="2022-01-23T16:24:04.385" v="0" actId="2696"/>
        <pc:sldMkLst>
          <pc:docMk/>
          <pc:sldMk cId="3484230388" sldId="258"/>
        </pc:sldMkLst>
      </pc:sldChg>
      <pc:sldChg chg="addSp delSp modSp del mod">
        <pc:chgData name="Nitzan" userId="c6f4b9ed-2c00-430b-ae2d-675e9e5eba4f" providerId="ADAL" clId="{28177BFD-E31E-4889-94FB-C3F3258A7F51}" dt="2022-01-23T20:34:30.038" v="93" actId="2696"/>
        <pc:sldMkLst>
          <pc:docMk/>
          <pc:sldMk cId="3982802005" sldId="259"/>
        </pc:sldMkLst>
        <pc:spChg chg="del">
          <ac:chgData name="Nitzan" userId="c6f4b9ed-2c00-430b-ae2d-675e9e5eba4f" providerId="ADAL" clId="{28177BFD-E31E-4889-94FB-C3F3258A7F51}" dt="2022-01-23T16:24:09.473" v="1" actId="478"/>
          <ac:spMkLst>
            <pc:docMk/>
            <pc:sldMk cId="3982802005" sldId="259"/>
            <ac:spMk id="2" creationId="{730C987A-8020-47EF-9907-29D3DCFE70E7}"/>
          </ac:spMkLst>
        </pc:spChg>
        <pc:spChg chg="add del mod">
          <ac:chgData name="Nitzan" userId="c6f4b9ed-2c00-430b-ae2d-675e9e5eba4f" providerId="ADAL" clId="{28177BFD-E31E-4889-94FB-C3F3258A7F51}" dt="2022-01-23T16:24:14.103" v="2" actId="478"/>
          <ac:spMkLst>
            <pc:docMk/>
            <pc:sldMk cId="3982802005" sldId="259"/>
            <ac:spMk id="4" creationId="{7F5F8453-EF10-45D0-8ACA-63098EAE872C}"/>
          </ac:spMkLst>
        </pc:spChg>
        <pc:picChg chg="add">
          <ac:chgData name="Nitzan" userId="c6f4b9ed-2c00-430b-ae2d-675e9e5eba4f" providerId="ADAL" clId="{28177BFD-E31E-4889-94FB-C3F3258A7F51}" dt="2022-01-23T16:24:15.081" v="3" actId="22"/>
          <ac:picMkLst>
            <pc:docMk/>
            <pc:sldMk cId="3982802005" sldId="259"/>
            <ac:picMk id="6" creationId="{9B34DDAF-30DA-49A4-8D00-A292D76FC4F8}"/>
          </ac:picMkLst>
        </pc:picChg>
      </pc:sldChg>
      <pc:sldChg chg="addSp modSp mod">
        <pc:chgData name="Nitzan" userId="c6f4b9ed-2c00-430b-ae2d-675e9e5eba4f" providerId="ADAL" clId="{28177BFD-E31E-4889-94FB-C3F3258A7F51}" dt="2022-01-23T21:41:28.473" v="536" actId="1038"/>
        <pc:sldMkLst>
          <pc:docMk/>
          <pc:sldMk cId="4039449901" sldId="260"/>
        </pc:sldMkLst>
        <pc:grpChg chg="add mod">
          <ac:chgData name="Nitzan" userId="c6f4b9ed-2c00-430b-ae2d-675e9e5eba4f" providerId="ADAL" clId="{28177BFD-E31E-4889-94FB-C3F3258A7F51}" dt="2022-01-23T20:36:22.984" v="123" actId="1076"/>
          <ac:grpSpMkLst>
            <pc:docMk/>
            <pc:sldMk cId="4039449901" sldId="260"/>
            <ac:grpSpMk id="3" creationId="{5BC21088-76B2-42BF-ADE8-DB11F8EF6D6D}"/>
          </ac:grpSpMkLst>
        </pc:grpChg>
        <pc:picChg chg="add mod modCrop">
          <ac:chgData name="Nitzan" userId="c6f4b9ed-2c00-430b-ae2d-675e9e5eba4f" providerId="ADAL" clId="{28177BFD-E31E-4889-94FB-C3F3258A7F51}" dt="2022-01-23T21:41:05.569" v="517" actId="732"/>
          <ac:picMkLst>
            <pc:docMk/>
            <pc:sldMk cId="4039449901" sldId="260"/>
            <ac:picMk id="4" creationId="{AB2B536B-5E88-46D0-951F-AF411D6F14BA}"/>
          </ac:picMkLst>
        </pc:picChg>
        <pc:picChg chg="mod modCrop">
          <ac:chgData name="Nitzan" userId="c6f4b9ed-2c00-430b-ae2d-675e9e5eba4f" providerId="ADAL" clId="{28177BFD-E31E-4889-94FB-C3F3258A7F51}" dt="2022-01-23T21:41:28.473" v="536" actId="1038"/>
          <ac:picMkLst>
            <pc:docMk/>
            <pc:sldMk cId="4039449901" sldId="260"/>
            <ac:picMk id="5" creationId="{DFCCD338-E36A-447D-B109-D5C9245D52EC}"/>
          </ac:picMkLst>
        </pc:picChg>
      </pc:sldChg>
      <pc:sldChg chg="addSp delSp modSp new mod setBg">
        <pc:chgData name="Nitzan" userId="c6f4b9ed-2c00-430b-ae2d-675e9e5eba4f" providerId="ADAL" clId="{28177BFD-E31E-4889-94FB-C3F3258A7F51}" dt="2022-01-25T12:16:02.803" v="1887" actId="1076"/>
        <pc:sldMkLst>
          <pc:docMk/>
          <pc:sldMk cId="1824448396" sldId="261"/>
        </pc:sldMkLst>
        <pc:spChg chg="add del mod">
          <ac:chgData name="Nitzan" userId="c6f4b9ed-2c00-430b-ae2d-675e9e5eba4f" providerId="ADAL" clId="{28177BFD-E31E-4889-94FB-C3F3258A7F51}" dt="2022-01-23T17:29:44.451" v="24" actId="478"/>
          <ac:spMkLst>
            <pc:docMk/>
            <pc:sldMk cId="1824448396" sldId="261"/>
            <ac:spMk id="2" creationId="{1EC9728A-9C62-4662-815B-824CD909C0E8}"/>
          </ac:spMkLst>
        </pc:spChg>
        <pc:spChg chg="add del mod">
          <ac:chgData name="Nitzan" userId="c6f4b9ed-2c00-430b-ae2d-675e9e5eba4f" providerId="ADAL" clId="{28177BFD-E31E-4889-94FB-C3F3258A7F51}" dt="2022-01-25T08:58:25.641" v="1822" actId="1076"/>
          <ac:spMkLst>
            <pc:docMk/>
            <pc:sldMk cId="1824448396" sldId="261"/>
            <ac:spMk id="3" creationId="{19DE3A0D-8C05-4898-877C-C7AB3987C930}"/>
          </ac:spMkLst>
        </pc:spChg>
        <pc:spChg chg="add del">
          <ac:chgData name="Nitzan" userId="c6f4b9ed-2c00-430b-ae2d-675e9e5eba4f" providerId="ADAL" clId="{28177BFD-E31E-4889-94FB-C3F3258A7F51}" dt="2022-01-23T17:28:55.938" v="6"/>
          <ac:spMkLst>
            <pc:docMk/>
            <pc:sldMk cId="1824448396" sldId="261"/>
            <ac:spMk id="4" creationId="{592EDE73-81BE-4113-8C8C-065F75B4AA33}"/>
          </ac:spMkLst>
        </pc:spChg>
        <pc:spChg chg="add del mod">
          <ac:chgData name="Nitzan" userId="c6f4b9ed-2c00-430b-ae2d-675e9e5eba4f" providerId="ADAL" clId="{28177BFD-E31E-4889-94FB-C3F3258A7F51}" dt="2022-01-23T17:29:11.077" v="14"/>
          <ac:spMkLst>
            <pc:docMk/>
            <pc:sldMk cId="1824448396" sldId="261"/>
            <ac:spMk id="5" creationId="{A6895727-E6CF-412C-8C94-BA02BE805645}"/>
          </ac:spMkLst>
        </pc:spChg>
        <pc:spChg chg="add del">
          <ac:chgData name="Nitzan" userId="c6f4b9ed-2c00-430b-ae2d-675e9e5eba4f" providerId="ADAL" clId="{28177BFD-E31E-4889-94FB-C3F3258A7F51}" dt="2022-01-23T17:29:16.771" v="18" actId="26606"/>
          <ac:spMkLst>
            <pc:docMk/>
            <pc:sldMk cId="1824448396" sldId="261"/>
            <ac:spMk id="6" creationId="{DE7583E5-5CAA-4F0F-9037-DDAA35D57833}"/>
          </ac:spMkLst>
        </pc:spChg>
        <pc:spChg chg="add mod ord">
          <ac:chgData name="Nitzan" userId="c6f4b9ed-2c00-430b-ae2d-675e9e5eba4f" providerId="ADAL" clId="{28177BFD-E31E-4889-94FB-C3F3258A7F51}" dt="2022-01-25T08:58:30.151" v="1823" actId="14100"/>
          <ac:spMkLst>
            <pc:docMk/>
            <pc:sldMk cId="1824448396" sldId="261"/>
            <ac:spMk id="16" creationId="{5B922D79-44D1-474A-8B67-E8111B641A83}"/>
          </ac:spMkLst>
        </pc:spChg>
        <pc:spChg chg="add del">
          <ac:chgData name="Nitzan" userId="c6f4b9ed-2c00-430b-ae2d-675e9e5eba4f" providerId="ADAL" clId="{28177BFD-E31E-4889-94FB-C3F3258A7F51}" dt="2022-01-24T09:05:12.242" v="817" actId="26606"/>
          <ac:spMkLst>
            <pc:docMk/>
            <pc:sldMk cId="1824448396" sldId="261"/>
            <ac:spMk id="78" creationId="{2B566528-1B12-4246-9431-5C2D7D081168}"/>
          </ac:spMkLst>
        </pc:spChg>
        <pc:spChg chg="add del">
          <ac:chgData name="Nitzan" userId="c6f4b9ed-2c00-430b-ae2d-675e9e5eba4f" providerId="ADAL" clId="{28177BFD-E31E-4889-94FB-C3F3258A7F51}" dt="2022-01-24T21:10:53.154" v="1481" actId="26606"/>
          <ac:spMkLst>
            <pc:docMk/>
            <pc:sldMk cId="1824448396" sldId="261"/>
            <ac:spMk id="91" creationId="{69D47016-023F-44BD-981C-50E7A10A6609}"/>
          </ac:spMkLst>
        </pc:spChg>
        <pc:spChg chg="add del">
          <ac:chgData name="Nitzan" userId="c6f4b9ed-2c00-430b-ae2d-675e9e5eba4f" providerId="ADAL" clId="{28177BFD-E31E-4889-94FB-C3F3258A7F51}" dt="2022-01-24T21:10:53.154" v="1481" actId="26606"/>
          <ac:spMkLst>
            <pc:docMk/>
            <pc:sldMk cId="1824448396" sldId="261"/>
            <ac:spMk id="93" creationId="{6D8B37B0-0682-433E-BC8D-498C04ABD9A7}"/>
          </ac:spMkLst>
        </pc:spChg>
        <pc:spChg chg="add del">
          <ac:chgData name="Nitzan" userId="c6f4b9ed-2c00-430b-ae2d-675e9e5eba4f" providerId="ADAL" clId="{28177BFD-E31E-4889-94FB-C3F3258A7F51}" dt="2022-01-24T21:10:53.149" v="1480" actId="26606"/>
          <ac:spMkLst>
            <pc:docMk/>
            <pc:sldMk cId="1824448396" sldId="261"/>
            <ac:spMk id="98" creationId="{8761DDFE-071F-4200-B0AA-394476C2D2D6}"/>
          </ac:spMkLst>
        </pc:spChg>
        <pc:spChg chg="add">
          <ac:chgData name="Nitzan" userId="c6f4b9ed-2c00-430b-ae2d-675e9e5eba4f" providerId="ADAL" clId="{28177BFD-E31E-4889-94FB-C3F3258A7F51}" dt="2022-01-24T21:10:53.154" v="1481" actId="26606"/>
          <ac:spMkLst>
            <pc:docMk/>
            <pc:sldMk cId="1824448396" sldId="261"/>
            <ac:spMk id="100" creationId="{6D8B37B0-0682-433E-BC8D-498C04ABD9A7}"/>
          </ac:spMkLst>
        </pc:spChg>
        <pc:spChg chg="add">
          <ac:chgData name="Nitzan" userId="c6f4b9ed-2c00-430b-ae2d-675e9e5eba4f" providerId="ADAL" clId="{28177BFD-E31E-4889-94FB-C3F3258A7F51}" dt="2022-01-24T21:10:53.154" v="1481" actId="26606"/>
          <ac:spMkLst>
            <pc:docMk/>
            <pc:sldMk cId="1824448396" sldId="261"/>
            <ac:spMk id="101" creationId="{69D47016-023F-44BD-981C-50E7A10A6609}"/>
          </ac:spMkLst>
        </pc:spChg>
        <pc:grpChg chg="add del">
          <ac:chgData name="Nitzan" userId="c6f4b9ed-2c00-430b-ae2d-675e9e5eba4f" providerId="ADAL" clId="{28177BFD-E31E-4889-94FB-C3F3258A7F51}" dt="2022-01-24T09:05:12.242" v="817" actId="26606"/>
          <ac:grpSpMkLst>
            <pc:docMk/>
            <pc:sldMk cId="1824448396" sldId="261"/>
            <ac:grpSpMk id="80" creationId="{828A5161-06F1-46CF-8AD7-844680A59E13}"/>
          </ac:grpSpMkLst>
        </pc:grpChg>
        <pc:grpChg chg="add del">
          <ac:chgData name="Nitzan" userId="c6f4b9ed-2c00-430b-ae2d-675e9e5eba4f" providerId="ADAL" clId="{28177BFD-E31E-4889-94FB-C3F3258A7F51}" dt="2022-01-24T09:05:12.242" v="817" actId="26606"/>
          <ac:grpSpMkLst>
            <pc:docMk/>
            <pc:sldMk cId="1824448396" sldId="261"/>
            <ac:grpSpMk id="84" creationId="{5995D10D-E9C9-47DB-AE7E-801FEF38F5C9}"/>
          </ac:grpSpMkLst>
        </pc:grpChg>
        <pc:picChg chg="add mod ord">
          <ac:chgData name="Nitzan" userId="c6f4b9ed-2c00-430b-ae2d-675e9e5eba4f" providerId="ADAL" clId="{28177BFD-E31E-4889-94FB-C3F3258A7F51}" dt="2022-01-25T12:16:02.803" v="1887" actId="1076"/>
          <ac:picMkLst>
            <pc:docMk/>
            <pc:sldMk cId="1824448396" sldId="261"/>
            <ac:picMk id="2" creationId="{131A1C1B-64CD-4ABB-844C-D80375BF9B24}"/>
          </ac:picMkLst>
        </pc:picChg>
        <pc:picChg chg="add mod">
          <ac:chgData name="Nitzan" userId="c6f4b9ed-2c00-430b-ae2d-675e9e5eba4f" providerId="ADAL" clId="{28177BFD-E31E-4889-94FB-C3F3258A7F51}" dt="2022-01-24T21:10:56.396" v="1482" actId="14100"/>
          <ac:picMkLst>
            <pc:docMk/>
            <pc:sldMk cId="1824448396" sldId="261"/>
            <ac:picMk id="4" creationId="{C993653C-AD10-40A9-9E93-9B6A556009B0}"/>
          </ac:picMkLst>
        </pc:picChg>
        <pc:picChg chg="add del mod">
          <ac:chgData name="Nitzan" userId="c6f4b9ed-2c00-430b-ae2d-675e9e5eba4f" providerId="ADAL" clId="{28177BFD-E31E-4889-94FB-C3F3258A7F51}" dt="2022-01-24T09:04:06.558" v="801" actId="478"/>
          <ac:picMkLst>
            <pc:docMk/>
            <pc:sldMk cId="1824448396" sldId="261"/>
            <ac:picMk id="7" creationId="{D9ABF858-F848-4816-8D03-EFE68903F23A}"/>
          </ac:picMkLst>
        </pc:picChg>
        <pc:picChg chg="add del mod modCrop">
          <ac:chgData name="Nitzan" userId="c6f4b9ed-2c00-430b-ae2d-675e9e5eba4f" providerId="ADAL" clId="{28177BFD-E31E-4889-94FB-C3F3258A7F51}" dt="2022-01-24T21:10:17.990" v="1469" actId="478"/>
          <ac:picMkLst>
            <pc:docMk/>
            <pc:sldMk cId="1824448396" sldId="261"/>
            <ac:picMk id="8" creationId="{2760DE69-9517-465F-9EE3-6AC86E5827CA}"/>
          </ac:picMkLst>
        </pc:picChg>
        <pc:picChg chg="add del">
          <ac:chgData name="Nitzan" userId="c6f4b9ed-2c00-430b-ae2d-675e9e5eba4f" providerId="ADAL" clId="{28177BFD-E31E-4889-94FB-C3F3258A7F51}" dt="2022-01-23T17:28:55.938" v="6"/>
          <ac:picMkLst>
            <pc:docMk/>
            <pc:sldMk cId="1824448396" sldId="261"/>
            <ac:picMk id="1026" creationId="{D559C2B9-3A09-49A0-B240-67BA7CEC9C6F}"/>
          </ac:picMkLst>
        </pc:picChg>
        <pc:picChg chg="add del">
          <ac:chgData name="Nitzan" userId="c6f4b9ed-2c00-430b-ae2d-675e9e5eba4f" providerId="ADAL" clId="{28177BFD-E31E-4889-94FB-C3F3258A7F51}" dt="2022-01-23T17:28:55.938" v="6"/>
          <ac:picMkLst>
            <pc:docMk/>
            <pc:sldMk cId="1824448396" sldId="261"/>
            <ac:picMk id="1027" creationId="{A9FE86DF-D84F-4AE4-B83E-C38BA3E27D5F}"/>
          </ac:picMkLst>
        </pc:picChg>
        <pc:picChg chg="add del mod">
          <ac:chgData name="Nitzan" userId="c6f4b9ed-2c00-430b-ae2d-675e9e5eba4f" providerId="ADAL" clId="{28177BFD-E31E-4889-94FB-C3F3258A7F51}" dt="2022-01-23T17:29:11.077" v="14"/>
          <ac:picMkLst>
            <pc:docMk/>
            <pc:sldMk cId="1824448396" sldId="261"/>
            <ac:picMk id="1029" creationId="{DEDA847B-ABC5-4571-819A-A38F910A8E44}"/>
          </ac:picMkLst>
        </pc:picChg>
        <pc:picChg chg="add del mod">
          <ac:chgData name="Nitzan" userId="c6f4b9ed-2c00-430b-ae2d-675e9e5eba4f" providerId="ADAL" clId="{28177BFD-E31E-4889-94FB-C3F3258A7F51}" dt="2022-01-23T17:29:11.077" v="14"/>
          <ac:picMkLst>
            <pc:docMk/>
            <pc:sldMk cId="1824448396" sldId="261"/>
            <ac:picMk id="1030" creationId="{04A7D131-7DC0-49DC-B1C4-D3DEDAACD7BB}"/>
          </ac:picMkLst>
        </pc:picChg>
        <pc:picChg chg="add del ord">
          <ac:chgData name="Nitzan" userId="c6f4b9ed-2c00-430b-ae2d-675e9e5eba4f" providerId="ADAL" clId="{28177BFD-E31E-4889-94FB-C3F3258A7F51}" dt="2022-01-23T21:48:01.982" v="554" actId="478"/>
          <ac:picMkLst>
            <pc:docMk/>
            <pc:sldMk cId="1824448396" sldId="261"/>
            <ac:picMk id="1032" creationId="{06AB829C-ED46-465C-BF70-9E4618332593}"/>
          </ac:picMkLst>
        </pc:picChg>
        <pc:picChg chg="add del mod">
          <ac:chgData name="Nitzan" userId="c6f4b9ed-2c00-430b-ae2d-675e9e5eba4f" providerId="ADAL" clId="{28177BFD-E31E-4889-94FB-C3F3258A7F51}" dt="2022-01-24T09:04:06.558" v="801" actId="478"/>
          <ac:picMkLst>
            <pc:docMk/>
            <pc:sldMk cId="1824448396" sldId="261"/>
            <ac:picMk id="1033" creationId="{440316B4-88FD-480C-8459-2739158775F1}"/>
          </ac:picMkLst>
        </pc:picChg>
      </pc:sldChg>
      <pc:sldChg chg="addSp delSp modSp new del mod">
        <pc:chgData name="Nitzan" userId="c6f4b9ed-2c00-430b-ae2d-675e9e5eba4f" providerId="ADAL" clId="{28177BFD-E31E-4889-94FB-C3F3258A7F51}" dt="2022-01-24T09:05:41.869" v="827" actId="2696"/>
        <pc:sldMkLst>
          <pc:docMk/>
          <pc:sldMk cId="1322959366" sldId="262"/>
        </pc:sldMkLst>
        <pc:spChg chg="mod">
          <ac:chgData name="Nitzan" userId="c6f4b9ed-2c00-430b-ae2d-675e9e5eba4f" providerId="ADAL" clId="{28177BFD-E31E-4889-94FB-C3F3258A7F51}" dt="2022-01-23T20:32:59.341" v="67" actId="20577"/>
          <ac:spMkLst>
            <pc:docMk/>
            <pc:sldMk cId="1322959366" sldId="262"/>
            <ac:spMk id="2" creationId="{DD46FA44-E39E-45EA-A6EF-D96E47991952}"/>
          </ac:spMkLst>
        </pc:spChg>
        <pc:spChg chg="del">
          <ac:chgData name="Nitzan" userId="c6f4b9ed-2c00-430b-ae2d-675e9e5eba4f" providerId="ADAL" clId="{28177BFD-E31E-4889-94FB-C3F3258A7F51}" dt="2022-01-23T20:11:59.169" v="27" actId="22"/>
          <ac:spMkLst>
            <pc:docMk/>
            <pc:sldMk cId="1322959366" sldId="262"/>
            <ac:spMk id="3" creationId="{FF556598-BAA8-4096-A8CB-9FEE924FF6FA}"/>
          </ac:spMkLst>
        </pc:spChg>
        <pc:picChg chg="add mod ord modCrop">
          <ac:chgData name="Nitzan" userId="c6f4b9ed-2c00-430b-ae2d-675e9e5eba4f" providerId="ADAL" clId="{28177BFD-E31E-4889-94FB-C3F3258A7F51}" dt="2022-01-23T20:33:07.912" v="70" actId="1076"/>
          <ac:picMkLst>
            <pc:docMk/>
            <pc:sldMk cId="1322959366" sldId="262"/>
            <ac:picMk id="5" creationId="{D4F7B3E6-AA58-4C2A-80FA-F0EF8CF29837}"/>
          </ac:picMkLst>
        </pc:picChg>
      </pc:sldChg>
      <pc:sldChg chg="addSp delSp modSp new del mod">
        <pc:chgData name="Nitzan" userId="c6f4b9ed-2c00-430b-ae2d-675e9e5eba4f" providerId="ADAL" clId="{28177BFD-E31E-4889-94FB-C3F3258A7F51}" dt="2022-01-24T12:36:14.604" v="1160" actId="2696"/>
        <pc:sldMkLst>
          <pc:docMk/>
          <pc:sldMk cId="2992729493" sldId="263"/>
        </pc:sldMkLst>
        <pc:spChg chg="mod">
          <ac:chgData name="Nitzan" userId="c6f4b9ed-2c00-430b-ae2d-675e9e5eba4f" providerId="ADAL" clId="{28177BFD-E31E-4889-94FB-C3F3258A7F51}" dt="2022-01-24T12:30:37.253" v="1122" actId="20577"/>
          <ac:spMkLst>
            <pc:docMk/>
            <pc:sldMk cId="2992729493" sldId="263"/>
            <ac:spMk id="2" creationId="{794DA72C-5882-43FB-BE4C-E3F00BD87576}"/>
          </ac:spMkLst>
        </pc:spChg>
        <pc:spChg chg="del">
          <ac:chgData name="Nitzan" userId="c6f4b9ed-2c00-430b-ae2d-675e9e5eba4f" providerId="ADAL" clId="{28177BFD-E31E-4889-94FB-C3F3258A7F51}" dt="2022-01-23T20:31:54.593" v="29" actId="478"/>
          <ac:spMkLst>
            <pc:docMk/>
            <pc:sldMk cId="2992729493" sldId="263"/>
            <ac:spMk id="3" creationId="{DBF5899F-CE30-4693-BB62-25C158F62F4F}"/>
          </ac:spMkLst>
        </pc:spChg>
        <pc:picChg chg="add mod modCrop">
          <ac:chgData name="Nitzan" userId="c6f4b9ed-2c00-430b-ae2d-675e9e5eba4f" providerId="ADAL" clId="{28177BFD-E31E-4889-94FB-C3F3258A7F51}" dt="2022-01-23T20:32:32.411" v="53" actId="1076"/>
          <ac:picMkLst>
            <pc:docMk/>
            <pc:sldMk cId="2992729493" sldId="263"/>
            <ac:picMk id="5" creationId="{D38638E7-BC84-4FB6-870A-2C4CCD4075B7}"/>
          </ac:picMkLst>
        </pc:picChg>
      </pc:sldChg>
      <pc:sldChg chg="addSp delSp modSp new mod setBg addAnim delAnim setClrOvrMap">
        <pc:chgData name="Nitzan" userId="c6f4b9ed-2c00-430b-ae2d-675e9e5eba4f" providerId="ADAL" clId="{28177BFD-E31E-4889-94FB-C3F3258A7F51}" dt="2022-01-25T08:59:19.422" v="1831" actId="1076"/>
        <pc:sldMkLst>
          <pc:docMk/>
          <pc:sldMk cId="714546184" sldId="264"/>
        </pc:sldMkLst>
        <pc:spChg chg="mod ord">
          <ac:chgData name="Nitzan" userId="c6f4b9ed-2c00-430b-ae2d-675e9e5eba4f" providerId="ADAL" clId="{28177BFD-E31E-4889-94FB-C3F3258A7F51}" dt="2022-01-25T08:59:19.422" v="1831" actId="1076"/>
          <ac:spMkLst>
            <pc:docMk/>
            <pc:sldMk cId="714546184" sldId="264"/>
            <ac:spMk id="2" creationId="{CB0C22D8-FEFF-40C6-966E-60A4ACCB0505}"/>
          </ac:spMkLst>
        </pc:spChg>
        <pc:spChg chg="del">
          <ac:chgData name="Nitzan" userId="c6f4b9ed-2c00-430b-ae2d-675e9e5eba4f" providerId="ADAL" clId="{28177BFD-E31E-4889-94FB-C3F3258A7F51}" dt="2022-01-23T20:39:35.609" v="241" actId="478"/>
          <ac:spMkLst>
            <pc:docMk/>
            <pc:sldMk cId="714546184" sldId="264"/>
            <ac:spMk id="3" creationId="{E3AEFEC1-C3E5-4CBD-871D-9EB23C2BE0BB}"/>
          </ac:spMkLst>
        </pc:spChg>
        <pc:spChg chg="add del">
          <ac:chgData name="Nitzan" userId="c6f4b9ed-2c00-430b-ae2d-675e9e5eba4f" providerId="ADAL" clId="{28177BFD-E31E-4889-94FB-C3F3258A7F51}" dt="2022-01-24T22:42:50.926" v="1741" actId="26606"/>
          <ac:spMkLst>
            <pc:docMk/>
            <pc:sldMk cId="714546184" sldId="264"/>
            <ac:spMk id="9" creationId="{9B7AD9F6-8CE7-4299-8FC6-328F4DCD3FF9}"/>
          </ac:spMkLst>
        </pc:spChg>
        <pc:spChg chg="add del">
          <ac:chgData name="Nitzan" userId="c6f4b9ed-2c00-430b-ae2d-675e9e5eba4f" providerId="ADAL" clId="{28177BFD-E31E-4889-94FB-C3F3258A7F51}" dt="2022-01-24T22:42:50.926" v="1741" actId="26606"/>
          <ac:spMkLst>
            <pc:docMk/>
            <pc:sldMk cId="714546184" sldId="264"/>
            <ac:spMk id="11" creationId="{F49775AF-8896-43EE-92C6-83497D6DC56F}"/>
          </ac:spMkLst>
        </pc:spChg>
        <pc:spChg chg="add del">
          <ac:chgData name="Nitzan" userId="c6f4b9ed-2c00-430b-ae2d-675e9e5eba4f" providerId="ADAL" clId="{28177BFD-E31E-4889-94FB-C3F3258A7F51}" dt="2022-01-24T22:42:50.924" v="1740" actId="26606"/>
          <ac:spMkLst>
            <pc:docMk/>
            <pc:sldMk cId="714546184" sldId="264"/>
            <ac:spMk id="16" creationId="{E49CC64F-7275-4E33-961B-0C5CDC439875}"/>
          </ac:spMkLst>
        </pc:spChg>
        <pc:spChg chg="add del">
          <ac:chgData name="Nitzan" userId="c6f4b9ed-2c00-430b-ae2d-675e9e5eba4f" providerId="ADAL" clId="{28177BFD-E31E-4889-94FB-C3F3258A7F51}" dt="2022-01-24T22:44:46.519" v="1777" actId="26606"/>
          <ac:spMkLst>
            <pc:docMk/>
            <pc:sldMk cId="714546184" sldId="264"/>
            <ac:spMk id="18" creationId="{D4771268-CB57-404A-9271-370EB28F6090}"/>
          </ac:spMkLst>
        </pc:spChg>
        <pc:spChg chg="add del">
          <ac:chgData name="Nitzan" userId="c6f4b9ed-2c00-430b-ae2d-675e9e5eba4f" providerId="ADAL" clId="{28177BFD-E31E-4889-94FB-C3F3258A7F51}" dt="2022-01-25T08:59:14.518" v="1830" actId="26606"/>
          <ac:spMkLst>
            <pc:docMk/>
            <pc:sldMk cId="714546184" sldId="264"/>
            <ac:spMk id="23" creationId="{3C54F4CE-85F0-46ED-80DA-9518C9251AD1}"/>
          </ac:spMkLst>
        </pc:spChg>
        <pc:spChg chg="add del">
          <ac:chgData name="Nitzan" userId="c6f4b9ed-2c00-430b-ae2d-675e9e5eba4f" providerId="ADAL" clId="{28177BFD-E31E-4889-94FB-C3F3258A7F51}" dt="2022-01-25T08:59:14.518" v="1830" actId="26606"/>
          <ac:spMkLst>
            <pc:docMk/>
            <pc:sldMk cId="714546184" sldId="264"/>
            <ac:spMk id="25" creationId="{DADD1FCA-8ACB-4958-81DD-4CDD6D3E1921}"/>
          </ac:spMkLst>
        </pc:spChg>
        <pc:spChg chg="add">
          <ac:chgData name="Nitzan" userId="c6f4b9ed-2c00-430b-ae2d-675e9e5eba4f" providerId="ADAL" clId="{28177BFD-E31E-4889-94FB-C3F3258A7F51}" dt="2022-01-25T08:59:14.518" v="1830" actId="26606"/>
          <ac:spMkLst>
            <pc:docMk/>
            <pc:sldMk cId="714546184" sldId="264"/>
            <ac:spMk id="30" creationId="{B9D7E975-9161-4F2D-AC53-69E1912F6B5D}"/>
          </ac:spMkLst>
        </pc:spChg>
        <pc:spChg chg="add">
          <ac:chgData name="Nitzan" userId="c6f4b9ed-2c00-430b-ae2d-675e9e5eba4f" providerId="ADAL" clId="{28177BFD-E31E-4889-94FB-C3F3258A7F51}" dt="2022-01-25T08:59:14.518" v="1830" actId="26606"/>
          <ac:spMkLst>
            <pc:docMk/>
            <pc:sldMk cId="714546184" sldId="264"/>
            <ac:spMk id="32" creationId="{827DC2C4-B485-428A-BF4A-472D2967F47F}"/>
          </ac:spMkLst>
        </pc:spChg>
        <pc:spChg chg="add">
          <ac:chgData name="Nitzan" userId="c6f4b9ed-2c00-430b-ae2d-675e9e5eba4f" providerId="ADAL" clId="{28177BFD-E31E-4889-94FB-C3F3258A7F51}" dt="2022-01-25T08:59:14.518" v="1830" actId="26606"/>
          <ac:spMkLst>
            <pc:docMk/>
            <pc:sldMk cId="714546184" sldId="264"/>
            <ac:spMk id="34" creationId="{463E6235-1649-4B47-9862-4026FC473B6F}"/>
          </ac:spMkLst>
        </pc:spChg>
        <pc:picChg chg="add del mod modCrop">
          <ac:chgData name="Nitzan" userId="c6f4b9ed-2c00-430b-ae2d-675e9e5eba4f" providerId="ADAL" clId="{28177BFD-E31E-4889-94FB-C3F3258A7F51}" dt="2022-01-24T22:44:43.315" v="1776" actId="478"/>
          <ac:picMkLst>
            <pc:docMk/>
            <pc:sldMk cId="714546184" sldId="264"/>
            <ac:picMk id="3" creationId="{B526F644-6564-49C3-BDD7-59D67668DE9D}"/>
          </ac:picMkLst>
        </pc:picChg>
        <pc:picChg chg="add del mod">
          <ac:chgData name="Nitzan" userId="c6f4b9ed-2c00-430b-ae2d-675e9e5eba4f" providerId="ADAL" clId="{28177BFD-E31E-4889-94FB-C3F3258A7F51}" dt="2022-01-24T22:41:31.261" v="1734" actId="478"/>
          <ac:picMkLst>
            <pc:docMk/>
            <pc:sldMk cId="714546184" sldId="264"/>
            <ac:picMk id="4" creationId="{8D67F995-405D-47C5-A11D-8549A6F6BD49}"/>
          </ac:picMkLst>
        </pc:picChg>
        <pc:picChg chg="add mod modCrop">
          <ac:chgData name="Nitzan" userId="c6f4b9ed-2c00-430b-ae2d-675e9e5eba4f" providerId="ADAL" clId="{28177BFD-E31E-4889-94FB-C3F3258A7F51}" dt="2022-01-25T08:59:14.518" v="1830" actId="26606"/>
          <ac:picMkLst>
            <pc:docMk/>
            <pc:sldMk cId="714546184" sldId="264"/>
            <ac:picMk id="5" creationId="{F52AC99A-F93B-4A17-B828-5C2910075084}"/>
          </ac:picMkLst>
        </pc:picChg>
      </pc:sldChg>
      <pc:sldChg chg="addSp delSp modSp new mod">
        <pc:chgData name="Nitzan" userId="c6f4b9ed-2c00-430b-ae2d-675e9e5eba4f" providerId="ADAL" clId="{28177BFD-E31E-4889-94FB-C3F3258A7F51}" dt="2022-01-25T08:57:20.328" v="1791" actId="1076"/>
        <pc:sldMkLst>
          <pc:docMk/>
          <pc:sldMk cId="2293518123" sldId="265"/>
        </pc:sldMkLst>
        <pc:spChg chg="mod">
          <ac:chgData name="Nitzan" userId="c6f4b9ed-2c00-430b-ae2d-675e9e5eba4f" providerId="ADAL" clId="{28177BFD-E31E-4889-94FB-C3F3258A7F51}" dt="2022-01-25T08:57:20.328" v="1791" actId="1076"/>
          <ac:spMkLst>
            <pc:docMk/>
            <pc:sldMk cId="2293518123" sldId="265"/>
            <ac:spMk id="2" creationId="{8782BB8D-E8D1-4A29-AA86-819A2D60C2B5}"/>
          </ac:spMkLst>
        </pc:spChg>
        <pc:spChg chg="del">
          <ac:chgData name="Nitzan" userId="c6f4b9ed-2c00-430b-ae2d-675e9e5eba4f" providerId="ADAL" clId="{28177BFD-E31E-4889-94FB-C3F3258A7F51}" dt="2022-01-23T20:40:49.018" v="258"/>
          <ac:spMkLst>
            <pc:docMk/>
            <pc:sldMk cId="2293518123" sldId="265"/>
            <ac:spMk id="3" creationId="{C6D4403E-14B1-42D2-A04D-BBC128B9C286}"/>
          </ac:spMkLst>
        </pc:spChg>
        <pc:spChg chg="add mod">
          <ac:chgData name="Nitzan" userId="c6f4b9ed-2c00-430b-ae2d-675e9e5eba4f" providerId="ADAL" clId="{28177BFD-E31E-4889-94FB-C3F3258A7F51}" dt="2022-01-25T08:57:17.431" v="1790" actId="1076"/>
          <ac:spMkLst>
            <pc:docMk/>
            <pc:sldMk cId="2293518123" sldId="265"/>
            <ac:spMk id="5" creationId="{3A141881-8429-4548-993F-CB31D9C5700B}"/>
          </ac:spMkLst>
        </pc:spChg>
        <pc:spChg chg="add mod">
          <ac:chgData name="Nitzan" userId="c6f4b9ed-2c00-430b-ae2d-675e9e5eba4f" providerId="ADAL" clId="{28177BFD-E31E-4889-94FB-C3F3258A7F51}" dt="2022-01-24T12:30:09.645" v="1110" actId="1076"/>
          <ac:spMkLst>
            <pc:docMk/>
            <pc:sldMk cId="2293518123" sldId="265"/>
            <ac:spMk id="7" creationId="{2A6D77B2-8DB9-4891-84C1-944C11E576BD}"/>
          </ac:spMkLst>
        </pc:spChg>
        <pc:picChg chg="add mod">
          <ac:chgData name="Nitzan" userId="c6f4b9ed-2c00-430b-ae2d-675e9e5eba4f" providerId="ADAL" clId="{28177BFD-E31E-4889-94FB-C3F3258A7F51}" dt="2022-01-25T08:57:12.572" v="1789" actId="14100"/>
          <ac:picMkLst>
            <pc:docMk/>
            <pc:sldMk cId="2293518123" sldId="265"/>
            <ac:picMk id="1026" creationId="{08209E48-140E-4173-A719-843105DCF0D6}"/>
          </ac:picMkLst>
        </pc:picChg>
        <pc:picChg chg="add mod">
          <ac:chgData name="Nitzan" userId="c6f4b9ed-2c00-430b-ae2d-675e9e5eba4f" providerId="ADAL" clId="{28177BFD-E31E-4889-94FB-C3F3258A7F51}" dt="2022-01-24T12:27:44.071" v="1065" actId="1076"/>
          <ac:picMkLst>
            <pc:docMk/>
            <pc:sldMk cId="2293518123" sldId="265"/>
            <ac:picMk id="2050" creationId="{B0379638-E4F7-4892-B775-0C3896111434}"/>
          </ac:picMkLst>
        </pc:picChg>
      </pc:sldChg>
      <pc:sldChg chg="addSp delSp modSp new mod modNotesTx">
        <pc:chgData name="Nitzan" userId="c6f4b9ed-2c00-430b-ae2d-675e9e5eba4f" providerId="ADAL" clId="{28177BFD-E31E-4889-94FB-C3F3258A7F51}" dt="2022-01-25T09:27:48.127" v="1884" actId="1076"/>
        <pc:sldMkLst>
          <pc:docMk/>
          <pc:sldMk cId="2095477388" sldId="266"/>
        </pc:sldMkLst>
        <pc:spChg chg="mod">
          <ac:chgData name="Nitzan" userId="c6f4b9ed-2c00-430b-ae2d-675e9e5eba4f" providerId="ADAL" clId="{28177BFD-E31E-4889-94FB-C3F3258A7F51}" dt="2022-01-25T08:58:37.376" v="1825" actId="1076"/>
          <ac:spMkLst>
            <pc:docMk/>
            <pc:sldMk cId="2095477388" sldId="266"/>
            <ac:spMk id="2" creationId="{4C5EE07F-3E55-4D6E-9238-EE17A61D02DB}"/>
          </ac:spMkLst>
        </pc:spChg>
        <pc:spChg chg="del">
          <ac:chgData name="Nitzan" userId="c6f4b9ed-2c00-430b-ae2d-675e9e5eba4f" providerId="ADAL" clId="{28177BFD-E31E-4889-94FB-C3F3258A7F51}" dt="2022-01-23T21:01:28.317" v="309" actId="3680"/>
          <ac:spMkLst>
            <pc:docMk/>
            <pc:sldMk cId="2095477388" sldId="266"/>
            <ac:spMk id="3" creationId="{01DAA1BA-E28A-4ED8-8F6A-1E903232904B}"/>
          </ac:spMkLst>
        </pc:spChg>
        <pc:graphicFrameChg chg="add mod ord modGraphic">
          <ac:chgData name="Nitzan" userId="c6f4b9ed-2c00-430b-ae2d-675e9e5eba4f" providerId="ADAL" clId="{28177BFD-E31E-4889-94FB-C3F3258A7F51}" dt="2022-01-25T09:27:48.127" v="1884" actId="1076"/>
          <ac:graphicFrameMkLst>
            <pc:docMk/>
            <pc:sldMk cId="2095477388" sldId="266"/>
            <ac:graphicFrameMk id="4" creationId="{922BC567-D27A-4505-B607-89DCAB09F526}"/>
          </ac:graphicFrameMkLst>
        </pc:graphicFrameChg>
      </pc:sldChg>
      <pc:sldChg chg="modSp new del mod">
        <pc:chgData name="Nitzan" userId="c6f4b9ed-2c00-430b-ae2d-675e9e5eba4f" providerId="ADAL" clId="{28177BFD-E31E-4889-94FB-C3F3258A7F51}" dt="2022-01-24T21:16:24.535" v="1551" actId="2696"/>
        <pc:sldMkLst>
          <pc:docMk/>
          <pc:sldMk cId="1773556696" sldId="267"/>
        </pc:sldMkLst>
        <pc:spChg chg="mod">
          <ac:chgData name="Nitzan" userId="c6f4b9ed-2c00-430b-ae2d-675e9e5eba4f" providerId="ADAL" clId="{28177BFD-E31E-4889-94FB-C3F3258A7F51}" dt="2022-01-23T21:04:59.965" v="418" actId="313"/>
          <ac:spMkLst>
            <pc:docMk/>
            <pc:sldMk cId="1773556696" sldId="267"/>
            <ac:spMk id="2" creationId="{4ADA8E7F-C97D-42E4-BA30-08BB18559F5A}"/>
          </ac:spMkLst>
        </pc:spChg>
        <pc:spChg chg="mod">
          <ac:chgData name="Nitzan" userId="c6f4b9ed-2c00-430b-ae2d-675e9e5eba4f" providerId="ADAL" clId="{28177BFD-E31E-4889-94FB-C3F3258A7F51}" dt="2022-01-23T21:20:06.701" v="516"/>
          <ac:spMkLst>
            <pc:docMk/>
            <pc:sldMk cId="1773556696" sldId="267"/>
            <ac:spMk id="3" creationId="{FF1B3A5C-963C-43C5-92D4-CF6ECE931E95}"/>
          </ac:spMkLst>
        </pc:spChg>
      </pc:sldChg>
      <pc:sldChg chg="addSp delSp modSp new mod">
        <pc:chgData name="Nitzan" userId="c6f4b9ed-2c00-430b-ae2d-675e9e5eba4f" providerId="ADAL" clId="{28177BFD-E31E-4889-94FB-C3F3258A7F51}" dt="2022-01-25T12:15:33.747" v="1885" actId="1076"/>
        <pc:sldMkLst>
          <pc:docMk/>
          <pc:sldMk cId="2609127191" sldId="268"/>
        </pc:sldMkLst>
        <pc:spChg chg="mod">
          <ac:chgData name="Nitzan" userId="c6f4b9ed-2c00-430b-ae2d-675e9e5eba4f" providerId="ADAL" clId="{28177BFD-E31E-4889-94FB-C3F3258A7F51}" dt="2022-01-25T08:58:11.203" v="1820" actId="1076"/>
          <ac:spMkLst>
            <pc:docMk/>
            <pc:sldMk cId="2609127191" sldId="268"/>
            <ac:spMk id="2" creationId="{02B0FA77-96C6-42EB-9A25-9F3887E86E09}"/>
          </ac:spMkLst>
        </pc:spChg>
        <pc:spChg chg="del">
          <ac:chgData name="Nitzan" userId="c6f4b9ed-2c00-430b-ae2d-675e9e5eba4f" providerId="ADAL" clId="{28177BFD-E31E-4889-94FB-C3F3258A7F51}" dt="2022-01-23T21:43:59.912" v="550" actId="22"/>
          <ac:spMkLst>
            <pc:docMk/>
            <pc:sldMk cId="2609127191" sldId="268"/>
            <ac:spMk id="3" creationId="{DB3B24F1-5BF0-4F7D-85C0-1FC01D451D02}"/>
          </ac:spMkLst>
        </pc:spChg>
        <pc:spChg chg="add del mod">
          <ac:chgData name="Nitzan" userId="c6f4b9ed-2c00-430b-ae2d-675e9e5eba4f" providerId="ADAL" clId="{28177BFD-E31E-4889-94FB-C3F3258A7F51}" dt="2022-01-24T17:59:18.629" v="1262" actId="478"/>
          <ac:spMkLst>
            <pc:docMk/>
            <pc:sldMk cId="2609127191" sldId="268"/>
            <ac:spMk id="4" creationId="{11C0CCE9-1FAC-4F92-BAD5-C9F963059BFD}"/>
          </ac:spMkLst>
        </pc:spChg>
        <pc:spChg chg="add mod">
          <ac:chgData name="Nitzan" userId="c6f4b9ed-2c00-430b-ae2d-675e9e5eba4f" providerId="ADAL" clId="{28177BFD-E31E-4889-94FB-C3F3258A7F51}" dt="2022-01-25T08:57:54.288" v="1813" actId="1076"/>
          <ac:spMkLst>
            <pc:docMk/>
            <pc:sldMk cId="2609127191" sldId="268"/>
            <ac:spMk id="6" creationId="{546CD02A-891A-40E4-BF9C-161E0348D154}"/>
          </ac:spMkLst>
        </pc:spChg>
        <pc:spChg chg="add mod">
          <ac:chgData name="Nitzan" userId="c6f4b9ed-2c00-430b-ae2d-675e9e5eba4f" providerId="ADAL" clId="{28177BFD-E31E-4889-94FB-C3F3258A7F51}" dt="2022-01-25T08:57:56.974" v="1814" actId="1076"/>
          <ac:spMkLst>
            <pc:docMk/>
            <pc:sldMk cId="2609127191" sldId="268"/>
            <ac:spMk id="7" creationId="{55633339-FD2F-438E-BE5F-FEBF31B58065}"/>
          </ac:spMkLst>
        </pc:spChg>
        <pc:spChg chg="add mod">
          <ac:chgData name="Nitzan" userId="c6f4b9ed-2c00-430b-ae2d-675e9e5eba4f" providerId="ADAL" clId="{28177BFD-E31E-4889-94FB-C3F3258A7F51}" dt="2022-01-25T12:15:33.747" v="1885" actId="1076"/>
          <ac:spMkLst>
            <pc:docMk/>
            <pc:sldMk cId="2609127191" sldId="268"/>
            <ac:spMk id="8" creationId="{F4D73839-CEBA-4417-8F8A-023B83AC3069}"/>
          </ac:spMkLst>
        </pc:spChg>
        <pc:spChg chg="add mod">
          <ac:chgData name="Nitzan" userId="c6f4b9ed-2c00-430b-ae2d-675e9e5eba4f" providerId="ADAL" clId="{28177BFD-E31E-4889-94FB-C3F3258A7F51}" dt="2022-01-25T08:57:58.749" v="1815" actId="1076"/>
          <ac:spMkLst>
            <pc:docMk/>
            <pc:sldMk cId="2609127191" sldId="268"/>
            <ac:spMk id="9" creationId="{E091C57E-71E5-4AFA-AC39-B4DA8E38D6E0}"/>
          </ac:spMkLst>
        </pc:spChg>
        <pc:picChg chg="add del mod ord">
          <ac:chgData name="Nitzan" userId="c6f4b9ed-2c00-430b-ae2d-675e9e5eba4f" providerId="ADAL" clId="{28177BFD-E31E-4889-94FB-C3F3258A7F51}" dt="2022-01-24T17:59:05.493" v="1258" actId="478"/>
          <ac:picMkLst>
            <pc:docMk/>
            <pc:sldMk cId="2609127191" sldId="268"/>
            <ac:picMk id="5" creationId="{FC5FE42F-D561-4713-9A14-BC31A999D235}"/>
          </ac:picMkLst>
        </pc:picChg>
        <pc:picChg chg="add del mod modCrop">
          <ac:chgData name="Nitzan" userId="c6f4b9ed-2c00-430b-ae2d-675e9e5eba4f" providerId="ADAL" clId="{28177BFD-E31E-4889-94FB-C3F3258A7F51}" dt="2022-01-24T18:12:37.794" v="1363" actId="478"/>
          <ac:picMkLst>
            <pc:docMk/>
            <pc:sldMk cId="2609127191" sldId="268"/>
            <ac:picMk id="11" creationId="{F626E221-5FFF-42A6-BA8F-F88D3E38E4D6}"/>
          </ac:picMkLst>
        </pc:picChg>
        <pc:picChg chg="add del mod modCrop">
          <ac:chgData name="Nitzan" userId="c6f4b9ed-2c00-430b-ae2d-675e9e5eba4f" providerId="ADAL" clId="{28177BFD-E31E-4889-94FB-C3F3258A7F51}" dt="2022-01-24T19:12:44.158" v="1450" actId="478"/>
          <ac:picMkLst>
            <pc:docMk/>
            <pc:sldMk cId="2609127191" sldId="268"/>
            <ac:picMk id="13" creationId="{4866E9BD-8AF3-483C-B22B-7E9BD6377956}"/>
          </ac:picMkLst>
        </pc:picChg>
        <pc:picChg chg="add mod modCrop">
          <ac:chgData name="Nitzan" userId="c6f4b9ed-2c00-430b-ae2d-675e9e5eba4f" providerId="ADAL" clId="{28177BFD-E31E-4889-94FB-C3F3258A7F51}" dt="2022-01-25T08:58:01.912" v="1816" actId="1076"/>
          <ac:picMkLst>
            <pc:docMk/>
            <pc:sldMk cId="2609127191" sldId="268"/>
            <ac:picMk id="15" creationId="{7A48C8BE-DD2A-4FF4-BAE1-A0358C3066B0}"/>
          </ac:picMkLst>
        </pc:picChg>
      </pc:sldChg>
      <pc:sldChg chg="addSp delSp modSp new mod">
        <pc:chgData name="Nitzan" userId="c6f4b9ed-2c00-430b-ae2d-675e9e5eba4f" providerId="ADAL" clId="{28177BFD-E31E-4889-94FB-C3F3258A7F51}" dt="2022-01-24T21:12:32.932" v="1526" actId="1076"/>
        <pc:sldMkLst>
          <pc:docMk/>
          <pc:sldMk cId="3972552444" sldId="269"/>
        </pc:sldMkLst>
        <pc:spChg chg="mod">
          <ac:chgData name="Nitzan" userId="c6f4b9ed-2c00-430b-ae2d-675e9e5eba4f" providerId="ADAL" clId="{28177BFD-E31E-4889-94FB-C3F3258A7F51}" dt="2022-01-24T21:12:32.932" v="1526" actId="1076"/>
          <ac:spMkLst>
            <pc:docMk/>
            <pc:sldMk cId="3972552444" sldId="269"/>
            <ac:spMk id="2" creationId="{D6D55DD1-F785-4C47-BCEF-245F9DB1C573}"/>
          </ac:spMkLst>
        </pc:spChg>
        <pc:spChg chg="del mod">
          <ac:chgData name="Nitzan" userId="c6f4b9ed-2c00-430b-ae2d-675e9e5eba4f" providerId="ADAL" clId="{28177BFD-E31E-4889-94FB-C3F3258A7F51}" dt="2022-01-24T21:10:20.606" v="1470"/>
          <ac:spMkLst>
            <pc:docMk/>
            <pc:sldMk cId="3972552444" sldId="269"/>
            <ac:spMk id="3" creationId="{A727AA7D-111F-4EA5-8D22-6E35534A5202}"/>
          </ac:spMkLst>
        </pc:spChg>
        <pc:spChg chg="add mod">
          <ac:chgData name="Nitzan" userId="c6f4b9ed-2c00-430b-ae2d-675e9e5eba4f" providerId="ADAL" clId="{28177BFD-E31E-4889-94FB-C3F3258A7F51}" dt="2022-01-24T21:12:07.467" v="1522" actId="20577"/>
          <ac:spMkLst>
            <pc:docMk/>
            <pc:sldMk cId="3972552444" sldId="269"/>
            <ac:spMk id="6" creationId="{40482EA3-460C-416E-9C42-9F4939E7D948}"/>
          </ac:spMkLst>
        </pc:spChg>
        <pc:picChg chg="add mod">
          <ac:chgData name="Nitzan" userId="c6f4b9ed-2c00-430b-ae2d-675e9e5eba4f" providerId="ADAL" clId="{28177BFD-E31E-4889-94FB-C3F3258A7F51}" dt="2022-01-24T21:12:28.613" v="1525" actId="1076"/>
          <ac:picMkLst>
            <pc:docMk/>
            <pc:sldMk cId="3972552444" sldId="269"/>
            <ac:picMk id="4" creationId="{B56A60DD-9B87-48D5-A9E2-EE987528C7AC}"/>
          </ac:picMkLst>
        </pc:picChg>
      </pc:sldChg>
      <pc:sldChg chg="modSp new mod">
        <pc:chgData name="Nitzan" userId="c6f4b9ed-2c00-430b-ae2d-675e9e5eba4f" providerId="ADAL" clId="{28177BFD-E31E-4889-94FB-C3F3258A7F51}" dt="2022-01-25T08:58:45.385" v="1827" actId="1076"/>
        <pc:sldMkLst>
          <pc:docMk/>
          <pc:sldMk cId="611793161" sldId="270"/>
        </pc:sldMkLst>
        <pc:spChg chg="mod">
          <ac:chgData name="Nitzan" userId="c6f4b9ed-2c00-430b-ae2d-675e9e5eba4f" providerId="ADAL" clId="{28177BFD-E31E-4889-94FB-C3F3258A7F51}" dt="2022-01-25T08:58:45.385" v="1827" actId="1076"/>
          <ac:spMkLst>
            <pc:docMk/>
            <pc:sldMk cId="611793161" sldId="270"/>
            <ac:spMk id="2" creationId="{E4852B59-1CF9-44EE-AFE8-0C39CEF3415E}"/>
          </ac:spMkLst>
        </pc:spChg>
        <pc:spChg chg="mod">
          <ac:chgData name="Nitzan" userId="c6f4b9ed-2c00-430b-ae2d-675e9e5eba4f" providerId="ADAL" clId="{28177BFD-E31E-4889-94FB-C3F3258A7F51}" dt="2022-01-25T08:58:42.520" v="1826" actId="1076"/>
          <ac:spMkLst>
            <pc:docMk/>
            <pc:sldMk cId="611793161" sldId="270"/>
            <ac:spMk id="3" creationId="{9382070A-57E2-4924-8608-AB6197EF4DB5}"/>
          </ac:spMkLst>
        </pc:spChg>
      </pc:sldChg>
      <pc:sldChg chg="addSp delSp modSp new mod ord setBg">
        <pc:chgData name="Nitzan" userId="c6f4b9ed-2c00-430b-ae2d-675e9e5eba4f" providerId="ADAL" clId="{28177BFD-E31E-4889-94FB-C3F3258A7F51}" dt="2022-01-25T09:10:00.150" v="1833"/>
        <pc:sldMkLst>
          <pc:docMk/>
          <pc:sldMk cId="180948313" sldId="271"/>
        </pc:sldMkLst>
        <pc:spChg chg="mod ord">
          <ac:chgData name="Nitzan" userId="c6f4b9ed-2c00-430b-ae2d-675e9e5eba4f" providerId="ADAL" clId="{28177BFD-E31E-4889-94FB-C3F3258A7F51}" dt="2022-01-24T22:28:59.930" v="1632" actId="26606"/>
          <ac:spMkLst>
            <pc:docMk/>
            <pc:sldMk cId="180948313" sldId="271"/>
            <ac:spMk id="2" creationId="{1A808BAF-0DC8-43B9-9D2F-E6F35639CEBD}"/>
          </ac:spMkLst>
        </pc:spChg>
        <pc:spChg chg="del mod">
          <ac:chgData name="Nitzan" userId="c6f4b9ed-2c00-430b-ae2d-675e9e5eba4f" providerId="ADAL" clId="{28177BFD-E31E-4889-94FB-C3F3258A7F51}" dt="2022-01-24T22:22:44.131" v="1611" actId="478"/>
          <ac:spMkLst>
            <pc:docMk/>
            <pc:sldMk cId="180948313" sldId="271"/>
            <ac:spMk id="3" creationId="{ACB370AE-A4DE-49EC-931E-98CD009C98F2}"/>
          </ac:spMkLst>
        </pc:spChg>
        <pc:spChg chg="add del mod">
          <ac:chgData name="Nitzan" userId="c6f4b9ed-2c00-430b-ae2d-675e9e5eba4f" providerId="ADAL" clId="{28177BFD-E31E-4889-94FB-C3F3258A7F51}" dt="2022-01-24T22:22:46.378" v="1612" actId="478"/>
          <ac:spMkLst>
            <pc:docMk/>
            <pc:sldMk cId="180948313" sldId="271"/>
            <ac:spMk id="5" creationId="{1EAE9664-7C1F-4DD7-81B4-800DF8814DB1}"/>
          </ac:spMkLst>
        </pc:spChg>
        <pc:spChg chg="add del">
          <ac:chgData name="Nitzan" userId="c6f4b9ed-2c00-430b-ae2d-675e9e5eba4f" providerId="ADAL" clId="{28177BFD-E31E-4889-94FB-C3F3258A7F51}" dt="2022-01-24T22:27:44.228" v="1616" actId="26606"/>
          <ac:spMkLst>
            <pc:docMk/>
            <pc:sldMk cId="180948313" sldId="271"/>
            <ac:spMk id="11" creationId="{9B8B49ED-6693-497D-8823-F50F891E8DBC}"/>
          </ac:spMkLst>
        </pc:spChg>
        <pc:spChg chg="add del">
          <ac:chgData name="Nitzan" userId="c6f4b9ed-2c00-430b-ae2d-675e9e5eba4f" providerId="ADAL" clId="{28177BFD-E31E-4889-94FB-C3F3258A7F51}" dt="2022-01-24T22:27:44.228" v="1616" actId="26606"/>
          <ac:spMkLst>
            <pc:docMk/>
            <pc:sldMk cId="180948313" sldId="271"/>
            <ac:spMk id="13" creationId="{8DCD3BD4-4F32-431E-A9C3-8D2DA60CD7D8}"/>
          </ac:spMkLst>
        </pc:spChg>
        <pc:spChg chg="add del">
          <ac:chgData name="Nitzan" userId="c6f4b9ed-2c00-430b-ae2d-675e9e5eba4f" providerId="ADAL" clId="{28177BFD-E31E-4889-94FB-C3F3258A7F51}" dt="2022-01-24T22:27:44.228" v="1616" actId="26606"/>
          <ac:spMkLst>
            <pc:docMk/>
            <pc:sldMk cId="180948313" sldId="271"/>
            <ac:spMk id="15" creationId="{336AAC24-A98C-465E-AFEE-69D698E77330}"/>
          </ac:spMkLst>
        </pc:spChg>
        <pc:spChg chg="add del">
          <ac:chgData name="Nitzan" userId="c6f4b9ed-2c00-430b-ae2d-675e9e5eba4f" providerId="ADAL" clId="{28177BFD-E31E-4889-94FB-C3F3258A7F51}" dt="2022-01-24T22:28:07.992" v="1627" actId="26606"/>
          <ac:spMkLst>
            <pc:docMk/>
            <pc:sldMk cId="180948313" sldId="271"/>
            <ac:spMk id="17" creationId="{50D1D739-EDC4-4BE6-A073-9B157E1F9069}"/>
          </ac:spMkLst>
        </pc:spChg>
        <pc:spChg chg="add del">
          <ac:chgData name="Nitzan" userId="c6f4b9ed-2c00-430b-ae2d-675e9e5eba4f" providerId="ADAL" clId="{28177BFD-E31E-4889-94FB-C3F3258A7F51}" dt="2022-01-24T22:28:07.992" v="1627" actId="26606"/>
          <ac:spMkLst>
            <pc:docMk/>
            <pc:sldMk cId="180948313" sldId="271"/>
            <ac:spMk id="18" creationId="{6CDD35A4-E546-4AF3-A8B9-AC24C5C9FA70}"/>
          </ac:spMkLst>
        </pc:spChg>
        <pc:spChg chg="add del mod">
          <ac:chgData name="Nitzan" userId="c6f4b9ed-2c00-430b-ae2d-675e9e5eba4f" providerId="ADAL" clId="{28177BFD-E31E-4889-94FB-C3F3258A7F51}" dt="2022-01-24T22:30:04.567" v="1647" actId="478"/>
          <ac:spMkLst>
            <pc:docMk/>
            <pc:sldMk cId="180948313" sldId="271"/>
            <ac:spMk id="22" creationId="{2423A644-3F44-4C87-8B39-DD49DB2042DB}"/>
          </ac:spMkLst>
        </pc:spChg>
        <pc:spChg chg="add del">
          <ac:chgData name="Nitzan" userId="c6f4b9ed-2c00-430b-ae2d-675e9e5eba4f" providerId="ADAL" clId="{28177BFD-E31E-4889-94FB-C3F3258A7F51}" dt="2022-01-24T22:28:02.734" v="1620" actId="26606"/>
          <ac:spMkLst>
            <pc:docMk/>
            <pc:sldMk cId="180948313" sldId="271"/>
            <ac:spMk id="23" creationId="{B4D3D850-2041-4B7C-AED9-54DA385B14F7}"/>
          </ac:spMkLst>
        </pc:spChg>
        <pc:spChg chg="add del mod">
          <ac:chgData name="Nitzan" userId="c6f4b9ed-2c00-430b-ae2d-675e9e5eba4f" providerId="ADAL" clId="{28177BFD-E31E-4889-94FB-C3F3258A7F51}" dt="2022-01-24T22:37:55.517" v="1733" actId="34122"/>
          <ac:spMkLst>
            <pc:docMk/>
            <pc:sldMk cId="180948313" sldId="271"/>
            <ac:spMk id="23" creationId="{C906D8D3-443E-4DA7-861A-47F834F7E862}"/>
          </ac:spMkLst>
        </pc:spChg>
        <pc:spChg chg="add del">
          <ac:chgData name="Nitzan" userId="c6f4b9ed-2c00-430b-ae2d-675e9e5eba4f" providerId="ADAL" clId="{28177BFD-E31E-4889-94FB-C3F3258A7F51}" dt="2022-01-24T22:28:02.734" v="1620" actId="26606"/>
          <ac:spMkLst>
            <pc:docMk/>
            <pc:sldMk cId="180948313" sldId="271"/>
            <ac:spMk id="25" creationId="{5707F116-8EC0-4822-9067-186AC8C96EB8}"/>
          </ac:spMkLst>
        </pc:spChg>
        <pc:spChg chg="add del">
          <ac:chgData name="Nitzan" userId="c6f4b9ed-2c00-430b-ae2d-675e9e5eba4f" providerId="ADAL" clId="{28177BFD-E31E-4889-94FB-C3F3258A7F51}" dt="2022-01-24T22:28:02.734" v="1620" actId="26606"/>
          <ac:spMkLst>
            <pc:docMk/>
            <pc:sldMk cId="180948313" sldId="271"/>
            <ac:spMk id="27" creationId="{49F1A7E4-819D-4D21-8E8B-32671A9F9853}"/>
          </ac:spMkLst>
        </pc:spChg>
        <pc:spChg chg="add del">
          <ac:chgData name="Nitzan" userId="c6f4b9ed-2c00-430b-ae2d-675e9e5eba4f" providerId="ADAL" clId="{28177BFD-E31E-4889-94FB-C3F3258A7F51}" dt="2022-01-24T22:28:02.734" v="1620" actId="26606"/>
          <ac:spMkLst>
            <pc:docMk/>
            <pc:sldMk cId="180948313" sldId="271"/>
            <ac:spMk id="29" creationId="{CB64814D-A361-44E1-8D97-B83E41C8B280}"/>
          </ac:spMkLst>
        </pc:spChg>
        <pc:spChg chg="add del">
          <ac:chgData name="Nitzan" userId="c6f4b9ed-2c00-430b-ae2d-675e9e5eba4f" providerId="ADAL" clId="{28177BFD-E31E-4889-94FB-C3F3258A7F51}" dt="2022-01-24T22:28:02.734" v="1620" actId="26606"/>
          <ac:spMkLst>
            <pc:docMk/>
            <pc:sldMk cId="180948313" sldId="271"/>
            <ac:spMk id="31" creationId="{852A6879-032A-4946-9CCA-44D38BEDF5F5}"/>
          </ac:spMkLst>
        </pc:spChg>
        <pc:spChg chg="add del">
          <ac:chgData name="Nitzan" userId="c6f4b9ed-2c00-430b-ae2d-675e9e5eba4f" providerId="ADAL" clId="{28177BFD-E31E-4889-94FB-C3F3258A7F51}" dt="2022-01-24T22:28:02.734" v="1620" actId="26606"/>
          <ac:spMkLst>
            <pc:docMk/>
            <pc:sldMk cId="180948313" sldId="271"/>
            <ac:spMk id="33" creationId="{56AB08D7-F0FB-4965-B730-8B874214C283}"/>
          </ac:spMkLst>
        </pc:spChg>
        <pc:spChg chg="add del">
          <ac:chgData name="Nitzan" userId="c6f4b9ed-2c00-430b-ae2d-675e9e5eba4f" providerId="ADAL" clId="{28177BFD-E31E-4889-94FB-C3F3258A7F51}" dt="2022-01-24T22:28:02.734" v="1620" actId="26606"/>
          <ac:spMkLst>
            <pc:docMk/>
            <pc:sldMk cId="180948313" sldId="271"/>
            <ac:spMk id="35" creationId="{148D9297-49FA-43ED-AC6B-E2F153B3A5A6}"/>
          </ac:spMkLst>
        </pc:spChg>
        <pc:spChg chg="add del">
          <ac:chgData name="Nitzan" userId="c6f4b9ed-2c00-430b-ae2d-675e9e5eba4f" providerId="ADAL" clId="{28177BFD-E31E-4889-94FB-C3F3258A7F51}" dt="2022-01-24T22:28:04.155" v="1622" actId="26606"/>
          <ac:spMkLst>
            <pc:docMk/>
            <pc:sldMk cId="180948313" sldId="271"/>
            <ac:spMk id="41" creationId="{1C4FDBE2-32F7-4AC4-A40C-C51C65B1D474}"/>
          </ac:spMkLst>
        </pc:spChg>
        <pc:spChg chg="add del">
          <ac:chgData name="Nitzan" userId="c6f4b9ed-2c00-430b-ae2d-675e9e5eba4f" providerId="ADAL" clId="{28177BFD-E31E-4889-94FB-C3F3258A7F51}" dt="2022-01-24T22:28:04.155" v="1622" actId="26606"/>
          <ac:spMkLst>
            <pc:docMk/>
            <pc:sldMk cId="180948313" sldId="271"/>
            <ac:spMk id="42" creationId="{E2B33195-5BCA-4BB7-A82D-6739522687DD}"/>
          </ac:spMkLst>
        </pc:spChg>
        <pc:spChg chg="add del">
          <ac:chgData name="Nitzan" userId="c6f4b9ed-2c00-430b-ae2d-675e9e5eba4f" providerId="ADAL" clId="{28177BFD-E31E-4889-94FB-C3F3258A7F51}" dt="2022-01-24T22:28:04.155" v="1622" actId="26606"/>
          <ac:spMkLst>
            <pc:docMk/>
            <pc:sldMk cId="180948313" sldId="271"/>
            <ac:spMk id="43" creationId="{CF8AD9F3-9AF6-494F-83A3-2F677563935C}"/>
          </ac:spMkLst>
        </pc:spChg>
        <pc:spChg chg="add del">
          <ac:chgData name="Nitzan" userId="c6f4b9ed-2c00-430b-ae2d-675e9e5eba4f" providerId="ADAL" clId="{28177BFD-E31E-4889-94FB-C3F3258A7F51}" dt="2022-01-24T22:28:04.155" v="1622" actId="26606"/>
          <ac:spMkLst>
            <pc:docMk/>
            <pc:sldMk cId="180948313" sldId="271"/>
            <ac:spMk id="44" creationId="{11156773-3FB3-46D9-9F87-821287404830}"/>
          </ac:spMkLst>
        </pc:spChg>
        <pc:spChg chg="add del">
          <ac:chgData name="Nitzan" userId="c6f4b9ed-2c00-430b-ae2d-675e9e5eba4f" providerId="ADAL" clId="{28177BFD-E31E-4889-94FB-C3F3258A7F51}" dt="2022-01-24T22:28:04.155" v="1622" actId="26606"/>
          <ac:spMkLst>
            <pc:docMk/>
            <pc:sldMk cId="180948313" sldId="271"/>
            <ac:spMk id="45" creationId="{E8EA24D0-C854-4AA8-B8FD-D252660D8840}"/>
          </ac:spMkLst>
        </pc:spChg>
        <pc:spChg chg="add del">
          <ac:chgData name="Nitzan" userId="c6f4b9ed-2c00-430b-ae2d-675e9e5eba4f" providerId="ADAL" clId="{28177BFD-E31E-4889-94FB-C3F3258A7F51}" dt="2022-01-24T22:28:06.892" v="1624" actId="26606"/>
          <ac:spMkLst>
            <pc:docMk/>
            <pc:sldMk cId="180948313" sldId="271"/>
            <ac:spMk id="47" creationId="{27427488-068E-4B55-AC8D-CD070B8CD46D}"/>
          </ac:spMkLst>
        </pc:spChg>
        <pc:spChg chg="add del">
          <ac:chgData name="Nitzan" userId="c6f4b9ed-2c00-430b-ae2d-675e9e5eba4f" providerId="ADAL" clId="{28177BFD-E31E-4889-94FB-C3F3258A7F51}" dt="2022-01-24T22:28:06.892" v="1624" actId="26606"/>
          <ac:spMkLst>
            <pc:docMk/>
            <pc:sldMk cId="180948313" sldId="271"/>
            <ac:spMk id="50" creationId="{44D26783-C1CA-4BE1-9D40-3EA516AE3E0E}"/>
          </ac:spMkLst>
        </pc:spChg>
        <pc:spChg chg="add del">
          <ac:chgData name="Nitzan" userId="c6f4b9ed-2c00-430b-ae2d-675e9e5eba4f" providerId="ADAL" clId="{28177BFD-E31E-4889-94FB-C3F3258A7F51}" dt="2022-01-24T22:28:06.892" v="1624" actId="26606"/>
          <ac:spMkLst>
            <pc:docMk/>
            <pc:sldMk cId="180948313" sldId="271"/>
            <ac:spMk id="51" creationId="{A20AF199-99C2-4569-9CAF-24514AE5E82A}"/>
          </ac:spMkLst>
        </pc:spChg>
        <pc:spChg chg="add del">
          <ac:chgData name="Nitzan" userId="c6f4b9ed-2c00-430b-ae2d-675e9e5eba4f" providerId="ADAL" clId="{28177BFD-E31E-4889-94FB-C3F3258A7F51}" dt="2022-01-24T22:28:07.984" v="1626" actId="26606"/>
          <ac:spMkLst>
            <pc:docMk/>
            <pc:sldMk cId="180948313" sldId="271"/>
            <ac:spMk id="53" creationId="{8CF5712B-BD67-4161-B14B-39305B4145CF}"/>
          </ac:spMkLst>
        </pc:spChg>
        <pc:spChg chg="add del">
          <ac:chgData name="Nitzan" userId="c6f4b9ed-2c00-430b-ae2d-675e9e5eba4f" providerId="ADAL" clId="{28177BFD-E31E-4889-94FB-C3F3258A7F51}" dt="2022-01-24T22:28:07.984" v="1626" actId="26606"/>
          <ac:spMkLst>
            <pc:docMk/>
            <pc:sldMk cId="180948313" sldId="271"/>
            <ac:spMk id="68" creationId="{092CB381-4D9E-4FF9-8B69-2F3D812EB9ED}"/>
          </ac:spMkLst>
        </pc:spChg>
        <pc:spChg chg="add del">
          <ac:chgData name="Nitzan" userId="c6f4b9ed-2c00-430b-ae2d-675e9e5eba4f" providerId="ADAL" clId="{28177BFD-E31E-4889-94FB-C3F3258A7F51}" dt="2022-01-24T22:28:59.930" v="1632" actId="26606"/>
          <ac:spMkLst>
            <pc:docMk/>
            <pc:sldMk cId="180948313" sldId="271"/>
            <ac:spMk id="70" creationId="{1ED8053C-AF28-403A-90F2-67A100EDECE4}"/>
          </ac:spMkLst>
        </pc:spChg>
        <pc:spChg chg="add del">
          <ac:chgData name="Nitzan" userId="c6f4b9ed-2c00-430b-ae2d-675e9e5eba4f" providerId="ADAL" clId="{28177BFD-E31E-4889-94FB-C3F3258A7F51}" dt="2022-01-24T22:28:59.930" v="1632" actId="26606"/>
          <ac:spMkLst>
            <pc:docMk/>
            <pc:sldMk cId="180948313" sldId="271"/>
            <ac:spMk id="71" creationId="{10BCDCE7-03A4-438B-9B4A-0F5E37C4C1AF}"/>
          </ac:spMkLst>
        </pc:spChg>
        <pc:spChg chg="add del">
          <ac:chgData name="Nitzan" userId="c6f4b9ed-2c00-430b-ae2d-675e9e5eba4f" providerId="ADAL" clId="{28177BFD-E31E-4889-94FB-C3F3258A7F51}" dt="2022-01-24T22:28:59.927" v="1631" actId="26606"/>
          <ac:spMkLst>
            <pc:docMk/>
            <pc:sldMk cId="180948313" sldId="271"/>
            <ac:spMk id="76" creationId="{1ED8053C-AF28-403A-90F2-67A100EDECE4}"/>
          </ac:spMkLst>
        </pc:spChg>
        <pc:spChg chg="add del">
          <ac:chgData name="Nitzan" userId="c6f4b9ed-2c00-430b-ae2d-675e9e5eba4f" providerId="ADAL" clId="{28177BFD-E31E-4889-94FB-C3F3258A7F51}" dt="2022-01-24T22:28:59.927" v="1631" actId="26606"/>
          <ac:spMkLst>
            <pc:docMk/>
            <pc:sldMk cId="180948313" sldId="271"/>
            <ac:spMk id="78" creationId="{F588A414-617F-4601-9AE3-621229A34D81}"/>
          </ac:spMkLst>
        </pc:spChg>
        <pc:spChg chg="add">
          <ac:chgData name="Nitzan" userId="c6f4b9ed-2c00-430b-ae2d-675e9e5eba4f" providerId="ADAL" clId="{28177BFD-E31E-4889-94FB-C3F3258A7F51}" dt="2022-01-24T22:28:59.930" v="1632" actId="26606"/>
          <ac:spMkLst>
            <pc:docMk/>
            <pc:sldMk cId="180948313" sldId="271"/>
            <ac:spMk id="80" creationId="{73DE2CFE-42F2-48F0-8706-5264E012B10C}"/>
          </ac:spMkLst>
        </pc:spChg>
        <pc:grpChg chg="add del">
          <ac:chgData name="Nitzan" userId="c6f4b9ed-2c00-430b-ae2d-675e9e5eba4f" providerId="ADAL" clId="{28177BFD-E31E-4889-94FB-C3F3258A7F51}" dt="2022-01-24T22:28:02.734" v="1620" actId="26606"/>
          <ac:grpSpMkLst>
            <pc:docMk/>
            <pc:sldMk cId="180948313" sldId="271"/>
            <ac:grpSpMk id="37" creationId="{693B4105-989A-4A79-A881-75F3602AEEED}"/>
          </ac:grpSpMkLst>
        </pc:grpChg>
        <pc:grpChg chg="add del">
          <ac:chgData name="Nitzan" userId="c6f4b9ed-2c00-430b-ae2d-675e9e5eba4f" providerId="ADAL" clId="{28177BFD-E31E-4889-94FB-C3F3258A7F51}" dt="2022-01-24T22:28:07.984" v="1626" actId="26606"/>
          <ac:grpSpMkLst>
            <pc:docMk/>
            <pc:sldMk cId="180948313" sldId="271"/>
            <ac:grpSpMk id="46" creationId="{34737399-EF40-4483-BDC3-A8E5D463F0A2}"/>
          </ac:grpSpMkLst>
        </pc:grpChg>
        <pc:grpChg chg="add del">
          <ac:chgData name="Nitzan" userId="c6f4b9ed-2c00-430b-ae2d-675e9e5eba4f" providerId="ADAL" clId="{28177BFD-E31E-4889-94FB-C3F3258A7F51}" dt="2022-01-24T22:28:06.892" v="1624" actId="26606"/>
          <ac:grpSpMkLst>
            <pc:docMk/>
            <pc:sldMk cId="180948313" sldId="271"/>
            <ac:grpSpMk id="48" creationId="{6CEC401A-BC46-41FC-AD55-F7810C3CFA9A}"/>
          </ac:grpSpMkLst>
        </pc:grpChg>
        <pc:grpChg chg="add del">
          <ac:chgData name="Nitzan" userId="c6f4b9ed-2c00-430b-ae2d-675e9e5eba4f" providerId="ADAL" clId="{28177BFD-E31E-4889-94FB-C3F3258A7F51}" dt="2022-01-24T22:28:07.984" v="1626" actId="26606"/>
          <ac:grpSpMkLst>
            <pc:docMk/>
            <pc:sldMk cId="180948313" sldId="271"/>
            <ac:grpSpMk id="54" creationId="{029BEE5B-DF13-4270-850B-9FA09569C317}"/>
          </ac:grpSpMkLst>
        </pc:grpChg>
        <pc:picChg chg="add mod ord">
          <ac:chgData name="Nitzan" userId="c6f4b9ed-2c00-430b-ae2d-675e9e5eba4f" providerId="ADAL" clId="{28177BFD-E31E-4889-94FB-C3F3258A7F51}" dt="2022-01-24T22:29:08.854" v="1633" actId="1076"/>
          <ac:picMkLst>
            <pc:docMk/>
            <pc:sldMk cId="180948313" sldId="271"/>
            <ac:picMk id="6" creationId="{E6C88A2B-EE27-4E8B-A0A2-2E7BA60FBAE9}"/>
          </ac:picMkLst>
        </pc:picChg>
        <pc:picChg chg="add mod">
          <ac:chgData name="Nitzan" userId="c6f4b9ed-2c00-430b-ae2d-675e9e5eba4f" providerId="ADAL" clId="{28177BFD-E31E-4889-94FB-C3F3258A7F51}" dt="2022-01-24T22:36:17.952" v="1701" actId="14100"/>
          <ac:picMkLst>
            <pc:docMk/>
            <pc:sldMk cId="180948313" sldId="271"/>
            <ac:picMk id="7" creationId="{92E403B3-A09A-40FC-8BF6-EF89FF1AB9F9}"/>
          </ac:picMkLst>
        </pc:picChg>
        <pc:picChg chg="add mod ord">
          <ac:chgData name="Nitzan" userId="c6f4b9ed-2c00-430b-ae2d-675e9e5eba4f" providerId="ADAL" clId="{28177BFD-E31E-4889-94FB-C3F3258A7F51}" dt="2022-01-24T22:29:11.014" v="1634" actId="1076"/>
          <ac:picMkLst>
            <pc:docMk/>
            <pc:sldMk cId="180948313" sldId="271"/>
            <ac:picMk id="8" creationId="{739EF3DD-4A5C-4DF9-A7E8-23261ABFD9E2}"/>
          </ac:picMkLst>
        </pc:picChg>
        <pc:picChg chg="add mod">
          <ac:chgData name="Nitzan" userId="c6f4b9ed-2c00-430b-ae2d-675e9e5eba4f" providerId="ADAL" clId="{28177BFD-E31E-4889-94FB-C3F3258A7F51}" dt="2022-01-24T22:35:58.236" v="1695"/>
          <ac:picMkLst>
            <pc:docMk/>
            <pc:sldMk cId="180948313" sldId="271"/>
            <ac:picMk id="79" creationId="{9C74577E-179B-4C35-8C96-B73B1FDE6B65}"/>
          </ac:picMkLst>
        </pc:picChg>
        <pc:picChg chg="add mod">
          <ac:chgData name="Nitzan" userId="c6f4b9ed-2c00-430b-ae2d-675e9e5eba4f" providerId="ADAL" clId="{28177BFD-E31E-4889-94FB-C3F3258A7F51}" dt="2022-01-24T22:37:29.843" v="1727" actId="1037"/>
          <ac:picMkLst>
            <pc:docMk/>
            <pc:sldMk cId="180948313" sldId="271"/>
            <ac:picMk id="81" creationId="{FFEB51A9-79E7-427A-8FE2-79A6959147B8}"/>
          </ac:picMkLst>
        </pc:picChg>
        <pc:picChg chg="add mod">
          <ac:chgData name="Nitzan" userId="c6f4b9ed-2c00-430b-ae2d-675e9e5eba4f" providerId="ADAL" clId="{28177BFD-E31E-4889-94FB-C3F3258A7F51}" dt="2022-01-24T22:36:33.242" v="1709" actId="1076"/>
          <ac:picMkLst>
            <pc:docMk/>
            <pc:sldMk cId="180948313" sldId="271"/>
            <ac:picMk id="82" creationId="{219DCF0D-62F2-4B89-9C06-E5C9ACE28AC3}"/>
          </ac:picMkLst>
        </pc:picChg>
        <pc:picChg chg="add mod">
          <ac:chgData name="Nitzan" userId="c6f4b9ed-2c00-430b-ae2d-675e9e5eba4f" providerId="ADAL" clId="{28177BFD-E31E-4889-94FB-C3F3258A7F51}" dt="2022-01-24T22:37:02.460" v="1716" actId="1037"/>
          <ac:picMkLst>
            <pc:docMk/>
            <pc:sldMk cId="180948313" sldId="271"/>
            <ac:picMk id="83" creationId="{EF6534DE-26CE-493E-823C-5E08F28F99B4}"/>
          </ac:picMkLst>
        </pc:picChg>
        <pc:picChg chg="add mod">
          <ac:chgData name="Nitzan" userId="c6f4b9ed-2c00-430b-ae2d-675e9e5eba4f" providerId="ADAL" clId="{28177BFD-E31E-4889-94FB-C3F3258A7F51}" dt="2022-01-24T22:36:50.068" v="1713" actId="1367"/>
          <ac:picMkLst>
            <pc:docMk/>
            <pc:sldMk cId="180948313" sldId="271"/>
            <ac:picMk id="84" creationId="{EB367EB7-E0F0-4141-A538-607F5BBDB4F6}"/>
          </ac:picMkLst>
        </pc:picChg>
        <pc:picChg chg="add mod">
          <ac:chgData name="Nitzan" userId="c6f4b9ed-2c00-430b-ae2d-675e9e5eba4f" providerId="ADAL" clId="{28177BFD-E31E-4889-94FB-C3F3258A7F51}" dt="2022-01-24T22:37:21.216" v="1721" actId="1037"/>
          <ac:picMkLst>
            <pc:docMk/>
            <pc:sldMk cId="180948313" sldId="271"/>
            <ac:picMk id="85" creationId="{AAAC7CA1-F5BD-4C84-84A9-B5CEE8111A02}"/>
          </ac:picMkLst>
        </pc:picChg>
        <pc:inkChg chg="add del mod">
          <ac:chgData name="Nitzan" userId="c6f4b9ed-2c00-430b-ae2d-675e9e5eba4f" providerId="ADAL" clId="{28177BFD-E31E-4889-94FB-C3F3258A7F51}" dt="2022-01-24T22:29:43.492" v="1641" actId="478"/>
          <ac:inkMkLst>
            <pc:docMk/>
            <pc:sldMk cId="180948313" sldId="271"/>
            <ac:inkMk id="9" creationId="{18507EDA-77CF-49B3-95B6-F2FF6E1209CF}"/>
          </ac:inkMkLst>
        </pc:inkChg>
        <pc:inkChg chg="add del mod">
          <ac:chgData name="Nitzan" userId="c6f4b9ed-2c00-430b-ae2d-675e9e5eba4f" providerId="ADAL" clId="{28177BFD-E31E-4889-94FB-C3F3258A7F51}" dt="2022-01-24T22:29:57.671" v="1645" actId="34122"/>
          <ac:inkMkLst>
            <pc:docMk/>
            <pc:sldMk cId="180948313" sldId="271"/>
            <ac:inkMk id="10" creationId="{8C756C43-4A47-48CF-A802-E70A7D3DC1A2}"/>
          </ac:inkMkLst>
        </pc:inkChg>
        <pc:inkChg chg="add del">
          <ac:chgData name="Nitzan" userId="c6f4b9ed-2c00-430b-ae2d-675e9e5eba4f" providerId="ADAL" clId="{28177BFD-E31E-4889-94FB-C3F3258A7F51}" dt="2022-01-24T22:30:55.890" v="1652"/>
          <ac:inkMkLst>
            <pc:docMk/>
            <pc:sldMk cId="180948313" sldId="271"/>
            <ac:inkMk id="12" creationId="{A8817030-F5E7-453B-9EED-5F9BD72F0CA5}"/>
          </ac:inkMkLst>
        </pc:inkChg>
        <pc:inkChg chg="add del">
          <ac:chgData name="Nitzan" userId="c6f4b9ed-2c00-430b-ae2d-675e9e5eba4f" providerId="ADAL" clId="{28177BFD-E31E-4889-94FB-C3F3258A7F51}" dt="2022-01-24T22:30:55.892" v="1653"/>
          <ac:inkMkLst>
            <pc:docMk/>
            <pc:sldMk cId="180948313" sldId="271"/>
            <ac:inkMk id="14" creationId="{41516665-761A-4252-B934-EB29AB78FE02}"/>
          </ac:inkMkLst>
        </pc:inkChg>
        <pc:inkChg chg="add del">
          <ac:chgData name="Nitzan" userId="c6f4b9ed-2c00-430b-ae2d-675e9e5eba4f" providerId="ADAL" clId="{28177BFD-E31E-4889-94FB-C3F3258A7F51}" dt="2022-01-24T22:30:58.255" v="1654"/>
          <ac:inkMkLst>
            <pc:docMk/>
            <pc:sldMk cId="180948313" sldId="271"/>
            <ac:inkMk id="16" creationId="{397A3437-20F6-41E0-9531-27629B9146B8}"/>
          </ac:inkMkLst>
        </pc:inkChg>
        <pc:inkChg chg="add del">
          <ac:chgData name="Nitzan" userId="c6f4b9ed-2c00-430b-ae2d-675e9e5eba4f" providerId="ADAL" clId="{28177BFD-E31E-4889-94FB-C3F3258A7F51}" dt="2022-01-24T22:30:58.256" v="1655"/>
          <ac:inkMkLst>
            <pc:docMk/>
            <pc:sldMk cId="180948313" sldId="271"/>
            <ac:inkMk id="19" creationId="{B6EB69BF-5AF5-4561-BA60-412186A9CC76}"/>
          </ac:inkMkLst>
        </pc:inkChg>
        <pc:inkChg chg="add mod">
          <ac:chgData name="Nitzan" userId="c6f4b9ed-2c00-430b-ae2d-675e9e5eba4f" providerId="ADAL" clId="{28177BFD-E31E-4889-94FB-C3F3258A7F51}" dt="2022-01-24T22:36:21.187" v="1707" actId="1036"/>
          <ac:inkMkLst>
            <pc:docMk/>
            <pc:sldMk cId="180948313" sldId="271"/>
            <ac:inkMk id="20" creationId="{FA9714C8-D348-4346-8430-B6177005F8E9}"/>
          </ac:inkMkLst>
        </pc:inkChg>
        <pc:inkChg chg="add del mod">
          <ac:chgData name="Nitzan" userId="c6f4b9ed-2c00-430b-ae2d-675e9e5eba4f" providerId="ADAL" clId="{28177BFD-E31E-4889-94FB-C3F3258A7F51}" dt="2022-01-24T22:37:55.517" v="1733" actId="34122"/>
          <ac:inkMkLst>
            <pc:docMk/>
            <pc:sldMk cId="180948313" sldId="271"/>
            <ac:inkMk id="21" creationId="{EE729E9F-F1CF-413A-93CE-8671F7C3D5BE}"/>
          </ac:inkMkLst>
        </pc:inkChg>
        <pc:inkChg chg="add del">
          <ac:chgData name="Nitzan" userId="c6f4b9ed-2c00-430b-ae2d-675e9e5eba4f" providerId="ADAL" clId="{28177BFD-E31E-4889-94FB-C3F3258A7F51}" dt="2022-01-24T22:31:37.897" v="1660"/>
          <ac:inkMkLst>
            <pc:docMk/>
            <pc:sldMk cId="180948313" sldId="271"/>
            <ac:inkMk id="24" creationId="{3DB2F6E3-D31D-4D9C-99EF-6312B1943BE5}"/>
          </ac:inkMkLst>
        </pc:inkChg>
        <pc:inkChg chg="add">
          <ac:chgData name="Nitzan" userId="c6f4b9ed-2c00-430b-ae2d-675e9e5eba4f" providerId="ADAL" clId="{28177BFD-E31E-4889-94FB-C3F3258A7F51}" dt="2022-01-24T22:31:29.073" v="1659" actId="9405"/>
          <ac:inkMkLst>
            <pc:docMk/>
            <pc:sldMk cId="180948313" sldId="271"/>
            <ac:inkMk id="52" creationId="{0AA8DDBD-1A99-4965-9C33-82DADEFA1E4E}"/>
          </ac:inkMkLst>
        </pc:inkChg>
        <pc:inkChg chg="add del">
          <ac:chgData name="Nitzan" userId="c6f4b9ed-2c00-430b-ae2d-675e9e5eba4f" providerId="ADAL" clId="{28177BFD-E31E-4889-94FB-C3F3258A7F51}" dt="2022-01-24T22:31:48.320" v="1664" actId="9405"/>
          <ac:inkMkLst>
            <pc:docMk/>
            <pc:sldMk cId="180948313" sldId="271"/>
            <ac:inkMk id="69" creationId="{C8BDE90A-5A59-4B7E-A9A1-4A4519CEF81E}"/>
          </ac:inkMkLst>
        </pc:inkChg>
        <pc:inkChg chg="add del">
          <ac:chgData name="Nitzan" userId="c6f4b9ed-2c00-430b-ae2d-675e9e5eba4f" providerId="ADAL" clId="{28177BFD-E31E-4889-94FB-C3F3258A7F51}" dt="2022-01-24T22:31:48.116" v="1663" actId="9405"/>
          <ac:inkMkLst>
            <pc:docMk/>
            <pc:sldMk cId="180948313" sldId="271"/>
            <ac:inkMk id="72" creationId="{773108D5-9809-491D-90FE-D7334ECDA763}"/>
          </ac:inkMkLst>
        </pc:inkChg>
        <pc:inkChg chg="add">
          <ac:chgData name="Nitzan" userId="c6f4b9ed-2c00-430b-ae2d-675e9e5eba4f" providerId="ADAL" clId="{28177BFD-E31E-4889-94FB-C3F3258A7F51}" dt="2022-01-24T22:31:52.147" v="1665" actId="9405"/>
          <ac:inkMkLst>
            <pc:docMk/>
            <pc:sldMk cId="180948313" sldId="271"/>
            <ac:inkMk id="73" creationId="{CC94AEAF-E2E1-4C2F-80BE-59C511D60AD9}"/>
          </ac:inkMkLst>
        </pc:inkChg>
        <pc:inkChg chg="add del">
          <ac:chgData name="Nitzan" userId="c6f4b9ed-2c00-430b-ae2d-675e9e5eba4f" providerId="ADAL" clId="{28177BFD-E31E-4889-94FB-C3F3258A7F51}" dt="2022-01-24T22:32:58.189" v="1667" actId="9405"/>
          <ac:inkMkLst>
            <pc:docMk/>
            <pc:sldMk cId="180948313" sldId="271"/>
            <ac:inkMk id="74" creationId="{A4BFB6A8-15D5-4596-A5DB-1E45144E229B}"/>
          </ac:inkMkLst>
        </pc:inkChg>
        <pc:inkChg chg="add del">
          <ac:chgData name="Nitzan" userId="c6f4b9ed-2c00-430b-ae2d-675e9e5eba4f" providerId="ADAL" clId="{28177BFD-E31E-4889-94FB-C3F3258A7F51}" dt="2022-01-24T22:34:16.234" v="1671" actId="478"/>
          <ac:inkMkLst>
            <pc:docMk/>
            <pc:sldMk cId="180948313" sldId="271"/>
            <ac:inkMk id="75" creationId="{2CEF958A-17D6-425F-86F5-FA17EAB2E469}"/>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4T22:31:07.3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0 273,'456'-10,"273"0,1848-56,-1529 9,859-36,-1204 74,-66 8,-79 6,-82 4,-172 0,673 10,-816-2,1 7,-2 7,214 56,-359-72,712 171,-635-160,-19-2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4T22:31:15.2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14715 42,'-506'-13,"55"12,-100 17,-1344 106,-650 20,-196-208,2045 36,-106-11,-566-13,-1718-57,3012 107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4T22:31:29.0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7774 3,'-837'92,"13"-48,-606-42,-2-65,-293-7,340 63,1244 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4T22:31:52.1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2846 0,'-166'9,"-150"12,-125 3,-45-4,11-4,62-5,89-5,99-3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8F877-061F-4F1B-ABEB-F2386F6B7DA6}" type="datetimeFigureOut">
              <a:rPr lang="en-GB" smtClean="0"/>
              <a:t>25/01/2022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FB87B-0F10-4E2B-AF45-CF63F237CF2A}" type="slidenum">
              <a:rPr lang="en-GB" smtClean="0"/>
              <a:t>‹#›</a:t>
            </a:fld>
            <a:endParaRPr lang="en-GB"/>
          </a:p>
        </p:txBody>
      </p:sp>
    </p:spTree>
    <p:extLst>
      <p:ext uri="{BB962C8B-B14F-4D97-AF65-F5344CB8AC3E}">
        <p14:creationId xmlns:p14="http://schemas.microsoft.com/office/powerpoint/2010/main" val="1725751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[1] Jordan J. Bird, </a:t>
            </a:r>
            <a:r>
              <a:rPr lang="en-GB" sz="1200" dirty="0"/>
              <a:t>A Deep Evolutionary Approach to Bioinspired Classifier Optimisation for Brain-Machine Interaction, School of Engineering and Applied Science, Aston University, Birmingham B4 7ET, UK</a:t>
            </a:r>
          </a:p>
          <a:p>
            <a:pPr marL="0" indent="0">
              <a:buNone/>
            </a:pPr>
            <a:r>
              <a:rPr lang="en-GB" sz="1200" dirty="0"/>
              <a:t>[2] </a:t>
            </a:r>
            <a:r>
              <a:rPr lang="en-GB" sz="1200" dirty="0" err="1"/>
              <a:t>Manraj</a:t>
            </a:r>
            <a:r>
              <a:rPr lang="en-GB" sz="1200" dirty="0"/>
              <a:t> S. Grover Universal EEG Encoder for Learning Diverse Intelligent Tasks, MIDAS Lab, IIIT-Delhi</a:t>
            </a:r>
          </a:p>
          <a:p>
            <a:endParaRPr lang="en-GB" dirty="0"/>
          </a:p>
        </p:txBody>
      </p:sp>
      <p:sp>
        <p:nvSpPr>
          <p:cNvPr id="4" name="Slide Number Placeholder 3"/>
          <p:cNvSpPr>
            <a:spLocks noGrp="1"/>
          </p:cNvSpPr>
          <p:nvPr>
            <p:ph type="sldNum" sz="quarter" idx="5"/>
          </p:nvPr>
        </p:nvSpPr>
        <p:spPr/>
        <p:txBody>
          <a:bodyPr/>
          <a:lstStyle/>
          <a:p>
            <a:fld id="{11FFB87B-0F10-4E2B-AF45-CF63F237CF2A}" type="slidenum">
              <a:rPr lang="en-GB" smtClean="0"/>
              <a:t>9</a:t>
            </a:fld>
            <a:endParaRPr lang="en-GB"/>
          </a:p>
        </p:txBody>
      </p:sp>
    </p:spTree>
    <p:extLst>
      <p:ext uri="{BB962C8B-B14F-4D97-AF65-F5344CB8AC3E}">
        <p14:creationId xmlns:p14="http://schemas.microsoft.com/office/powerpoint/2010/main" val="346309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E5DC-E5F3-4259-93CF-7C83460A22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CDE27E8-7EE2-4582-93A7-20E89DE4BE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E899F8A-4C90-470F-957E-7F48184B098C}"/>
              </a:ext>
            </a:extLst>
          </p:cNvPr>
          <p:cNvSpPr>
            <a:spLocks noGrp="1"/>
          </p:cNvSpPr>
          <p:nvPr>
            <p:ph type="dt" sz="half" idx="10"/>
          </p:nvPr>
        </p:nvSpPr>
        <p:spPr/>
        <p:txBody>
          <a:bodyPr/>
          <a:lstStyle/>
          <a:p>
            <a:fld id="{E11858CF-6056-43B6-9057-C3E571ECFE2F}" type="datetimeFigureOut">
              <a:rPr lang="en-GB" smtClean="0"/>
              <a:t>25/01/2022</a:t>
            </a:fld>
            <a:endParaRPr lang="en-GB"/>
          </a:p>
        </p:txBody>
      </p:sp>
      <p:sp>
        <p:nvSpPr>
          <p:cNvPr id="5" name="Footer Placeholder 4">
            <a:extLst>
              <a:ext uri="{FF2B5EF4-FFF2-40B4-BE49-F238E27FC236}">
                <a16:creationId xmlns:a16="http://schemas.microsoft.com/office/drawing/2014/main" id="{6B58FA30-B890-4172-A2AD-3936447BA5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A1C0FA-6EF4-4526-A0B3-F723D2A45B1E}"/>
              </a:ext>
            </a:extLst>
          </p:cNvPr>
          <p:cNvSpPr>
            <a:spLocks noGrp="1"/>
          </p:cNvSpPr>
          <p:nvPr>
            <p:ph type="sldNum" sz="quarter" idx="12"/>
          </p:nvPr>
        </p:nvSpPr>
        <p:spPr/>
        <p:txBody>
          <a:bodyPr/>
          <a:lstStyle/>
          <a:p>
            <a:fld id="{B6A302FC-203D-469C-8589-D6F189D27506}" type="slidenum">
              <a:rPr lang="en-GB" smtClean="0"/>
              <a:t>‹#›</a:t>
            </a:fld>
            <a:endParaRPr lang="en-GB"/>
          </a:p>
        </p:txBody>
      </p:sp>
    </p:spTree>
    <p:extLst>
      <p:ext uri="{BB962C8B-B14F-4D97-AF65-F5344CB8AC3E}">
        <p14:creationId xmlns:p14="http://schemas.microsoft.com/office/powerpoint/2010/main" val="270990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D20F-5035-4437-9910-BEB1A687BB7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CB097C-E688-4D6B-BFDE-4500D20D19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5FF567-38D1-4E22-9043-07660438E593}"/>
              </a:ext>
            </a:extLst>
          </p:cNvPr>
          <p:cNvSpPr>
            <a:spLocks noGrp="1"/>
          </p:cNvSpPr>
          <p:nvPr>
            <p:ph type="dt" sz="half" idx="10"/>
          </p:nvPr>
        </p:nvSpPr>
        <p:spPr/>
        <p:txBody>
          <a:bodyPr/>
          <a:lstStyle/>
          <a:p>
            <a:fld id="{E11858CF-6056-43B6-9057-C3E571ECFE2F}" type="datetimeFigureOut">
              <a:rPr lang="en-GB" smtClean="0"/>
              <a:t>25/01/2022</a:t>
            </a:fld>
            <a:endParaRPr lang="en-GB"/>
          </a:p>
        </p:txBody>
      </p:sp>
      <p:sp>
        <p:nvSpPr>
          <p:cNvPr id="5" name="Footer Placeholder 4">
            <a:extLst>
              <a:ext uri="{FF2B5EF4-FFF2-40B4-BE49-F238E27FC236}">
                <a16:creationId xmlns:a16="http://schemas.microsoft.com/office/drawing/2014/main" id="{E906BBF0-6FE9-411F-B9E0-94D0C77856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1A1A68-58CD-4590-ABBD-0E429523F575}"/>
              </a:ext>
            </a:extLst>
          </p:cNvPr>
          <p:cNvSpPr>
            <a:spLocks noGrp="1"/>
          </p:cNvSpPr>
          <p:nvPr>
            <p:ph type="sldNum" sz="quarter" idx="12"/>
          </p:nvPr>
        </p:nvSpPr>
        <p:spPr/>
        <p:txBody>
          <a:bodyPr/>
          <a:lstStyle/>
          <a:p>
            <a:fld id="{B6A302FC-203D-469C-8589-D6F189D27506}" type="slidenum">
              <a:rPr lang="en-GB" smtClean="0"/>
              <a:t>‹#›</a:t>
            </a:fld>
            <a:endParaRPr lang="en-GB"/>
          </a:p>
        </p:txBody>
      </p:sp>
    </p:spTree>
    <p:extLst>
      <p:ext uri="{BB962C8B-B14F-4D97-AF65-F5344CB8AC3E}">
        <p14:creationId xmlns:p14="http://schemas.microsoft.com/office/powerpoint/2010/main" val="1317341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BCDFC7-A5C1-454C-A071-031112E06C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45EF8A-32AB-4564-B749-5253FA8750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9B5C236-D04B-476F-8336-D16A9FCFA12A}"/>
              </a:ext>
            </a:extLst>
          </p:cNvPr>
          <p:cNvSpPr>
            <a:spLocks noGrp="1"/>
          </p:cNvSpPr>
          <p:nvPr>
            <p:ph type="dt" sz="half" idx="10"/>
          </p:nvPr>
        </p:nvSpPr>
        <p:spPr/>
        <p:txBody>
          <a:bodyPr/>
          <a:lstStyle/>
          <a:p>
            <a:fld id="{E11858CF-6056-43B6-9057-C3E571ECFE2F}" type="datetimeFigureOut">
              <a:rPr lang="en-GB" smtClean="0"/>
              <a:t>25/01/2022</a:t>
            </a:fld>
            <a:endParaRPr lang="en-GB"/>
          </a:p>
        </p:txBody>
      </p:sp>
      <p:sp>
        <p:nvSpPr>
          <p:cNvPr id="5" name="Footer Placeholder 4">
            <a:extLst>
              <a:ext uri="{FF2B5EF4-FFF2-40B4-BE49-F238E27FC236}">
                <a16:creationId xmlns:a16="http://schemas.microsoft.com/office/drawing/2014/main" id="{19571B47-754C-42C5-9107-A1DDBDF24D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F07971-7C63-4677-A333-A8579E5D11EF}"/>
              </a:ext>
            </a:extLst>
          </p:cNvPr>
          <p:cNvSpPr>
            <a:spLocks noGrp="1"/>
          </p:cNvSpPr>
          <p:nvPr>
            <p:ph type="sldNum" sz="quarter" idx="12"/>
          </p:nvPr>
        </p:nvSpPr>
        <p:spPr/>
        <p:txBody>
          <a:bodyPr/>
          <a:lstStyle/>
          <a:p>
            <a:fld id="{B6A302FC-203D-469C-8589-D6F189D27506}" type="slidenum">
              <a:rPr lang="en-GB" smtClean="0"/>
              <a:t>‹#›</a:t>
            </a:fld>
            <a:endParaRPr lang="en-GB"/>
          </a:p>
        </p:txBody>
      </p:sp>
    </p:spTree>
    <p:extLst>
      <p:ext uri="{BB962C8B-B14F-4D97-AF65-F5344CB8AC3E}">
        <p14:creationId xmlns:p14="http://schemas.microsoft.com/office/powerpoint/2010/main" val="623314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14CD-3B4C-4BF8-8138-A188E88D7E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A93E74-6817-434C-B580-48074949A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93D5F2-3389-44EE-808B-9EC8BB828CE1}"/>
              </a:ext>
            </a:extLst>
          </p:cNvPr>
          <p:cNvSpPr>
            <a:spLocks noGrp="1"/>
          </p:cNvSpPr>
          <p:nvPr>
            <p:ph type="dt" sz="half" idx="10"/>
          </p:nvPr>
        </p:nvSpPr>
        <p:spPr/>
        <p:txBody>
          <a:bodyPr/>
          <a:lstStyle/>
          <a:p>
            <a:fld id="{E11858CF-6056-43B6-9057-C3E571ECFE2F}" type="datetimeFigureOut">
              <a:rPr lang="en-GB" smtClean="0"/>
              <a:t>25/01/2022</a:t>
            </a:fld>
            <a:endParaRPr lang="en-GB"/>
          </a:p>
        </p:txBody>
      </p:sp>
      <p:sp>
        <p:nvSpPr>
          <p:cNvPr id="5" name="Footer Placeholder 4">
            <a:extLst>
              <a:ext uri="{FF2B5EF4-FFF2-40B4-BE49-F238E27FC236}">
                <a16:creationId xmlns:a16="http://schemas.microsoft.com/office/drawing/2014/main" id="{C04A1DC4-6C84-4328-9B56-B8B314F0CD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E65F8C-4109-4407-8CD7-283403F105A9}"/>
              </a:ext>
            </a:extLst>
          </p:cNvPr>
          <p:cNvSpPr>
            <a:spLocks noGrp="1"/>
          </p:cNvSpPr>
          <p:nvPr>
            <p:ph type="sldNum" sz="quarter" idx="12"/>
          </p:nvPr>
        </p:nvSpPr>
        <p:spPr/>
        <p:txBody>
          <a:bodyPr/>
          <a:lstStyle/>
          <a:p>
            <a:fld id="{B6A302FC-203D-469C-8589-D6F189D27506}" type="slidenum">
              <a:rPr lang="en-GB" smtClean="0"/>
              <a:t>‹#›</a:t>
            </a:fld>
            <a:endParaRPr lang="en-GB"/>
          </a:p>
        </p:txBody>
      </p:sp>
    </p:spTree>
    <p:extLst>
      <p:ext uri="{BB962C8B-B14F-4D97-AF65-F5344CB8AC3E}">
        <p14:creationId xmlns:p14="http://schemas.microsoft.com/office/powerpoint/2010/main" val="867788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CC27-B44E-4948-91CD-80DDCB7891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0B66B6A-AEBD-4FB3-A95C-25B758BC88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2FFE32-D74F-4DDB-9C1C-251D5A92DAB7}"/>
              </a:ext>
            </a:extLst>
          </p:cNvPr>
          <p:cNvSpPr>
            <a:spLocks noGrp="1"/>
          </p:cNvSpPr>
          <p:nvPr>
            <p:ph type="dt" sz="half" idx="10"/>
          </p:nvPr>
        </p:nvSpPr>
        <p:spPr/>
        <p:txBody>
          <a:bodyPr/>
          <a:lstStyle/>
          <a:p>
            <a:fld id="{E11858CF-6056-43B6-9057-C3E571ECFE2F}" type="datetimeFigureOut">
              <a:rPr lang="en-GB" smtClean="0"/>
              <a:t>25/01/2022</a:t>
            </a:fld>
            <a:endParaRPr lang="en-GB"/>
          </a:p>
        </p:txBody>
      </p:sp>
      <p:sp>
        <p:nvSpPr>
          <p:cNvPr id="5" name="Footer Placeholder 4">
            <a:extLst>
              <a:ext uri="{FF2B5EF4-FFF2-40B4-BE49-F238E27FC236}">
                <a16:creationId xmlns:a16="http://schemas.microsoft.com/office/drawing/2014/main" id="{666A7BDC-65E3-4305-93DF-7138333F69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4F28A4-9F5C-47CB-BF85-9A051B0D135A}"/>
              </a:ext>
            </a:extLst>
          </p:cNvPr>
          <p:cNvSpPr>
            <a:spLocks noGrp="1"/>
          </p:cNvSpPr>
          <p:nvPr>
            <p:ph type="sldNum" sz="quarter" idx="12"/>
          </p:nvPr>
        </p:nvSpPr>
        <p:spPr/>
        <p:txBody>
          <a:bodyPr/>
          <a:lstStyle/>
          <a:p>
            <a:fld id="{B6A302FC-203D-469C-8589-D6F189D27506}" type="slidenum">
              <a:rPr lang="en-GB" smtClean="0"/>
              <a:t>‹#›</a:t>
            </a:fld>
            <a:endParaRPr lang="en-GB"/>
          </a:p>
        </p:txBody>
      </p:sp>
    </p:spTree>
    <p:extLst>
      <p:ext uri="{BB962C8B-B14F-4D97-AF65-F5344CB8AC3E}">
        <p14:creationId xmlns:p14="http://schemas.microsoft.com/office/powerpoint/2010/main" val="77990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3B6F-612E-4095-947C-CA1DB230680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C83138C-EE34-4A26-9360-74327EE812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2F2AB3B-C482-4233-8EBB-B3AB5656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68941C1-DDAD-4E17-88AD-6F8E21401A96}"/>
              </a:ext>
            </a:extLst>
          </p:cNvPr>
          <p:cNvSpPr>
            <a:spLocks noGrp="1"/>
          </p:cNvSpPr>
          <p:nvPr>
            <p:ph type="dt" sz="half" idx="10"/>
          </p:nvPr>
        </p:nvSpPr>
        <p:spPr/>
        <p:txBody>
          <a:bodyPr/>
          <a:lstStyle/>
          <a:p>
            <a:fld id="{E11858CF-6056-43B6-9057-C3E571ECFE2F}" type="datetimeFigureOut">
              <a:rPr lang="en-GB" smtClean="0"/>
              <a:t>25/01/2022</a:t>
            </a:fld>
            <a:endParaRPr lang="en-GB"/>
          </a:p>
        </p:txBody>
      </p:sp>
      <p:sp>
        <p:nvSpPr>
          <p:cNvPr id="6" name="Footer Placeholder 5">
            <a:extLst>
              <a:ext uri="{FF2B5EF4-FFF2-40B4-BE49-F238E27FC236}">
                <a16:creationId xmlns:a16="http://schemas.microsoft.com/office/drawing/2014/main" id="{633E00B9-85B1-4D34-A9A4-B5C6F79C01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4C1BA85-0217-4E42-A8C7-0DA2C4A52514}"/>
              </a:ext>
            </a:extLst>
          </p:cNvPr>
          <p:cNvSpPr>
            <a:spLocks noGrp="1"/>
          </p:cNvSpPr>
          <p:nvPr>
            <p:ph type="sldNum" sz="quarter" idx="12"/>
          </p:nvPr>
        </p:nvSpPr>
        <p:spPr/>
        <p:txBody>
          <a:bodyPr/>
          <a:lstStyle/>
          <a:p>
            <a:fld id="{B6A302FC-203D-469C-8589-D6F189D27506}" type="slidenum">
              <a:rPr lang="en-GB" smtClean="0"/>
              <a:t>‹#›</a:t>
            </a:fld>
            <a:endParaRPr lang="en-GB"/>
          </a:p>
        </p:txBody>
      </p:sp>
    </p:spTree>
    <p:extLst>
      <p:ext uri="{BB962C8B-B14F-4D97-AF65-F5344CB8AC3E}">
        <p14:creationId xmlns:p14="http://schemas.microsoft.com/office/powerpoint/2010/main" val="337238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82A7-75F4-4F74-B937-9CC6C63BAEF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73F3AF-C81A-45DB-9229-C7AB837F53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124C89-883F-4896-9D50-F0B2C7E974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15A2CBD-19C5-4414-8DE0-439C41EF12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4BE30D-4939-4B51-A783-D40D5C29EA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5EE79CE-3180-4F70-9456-0FDEA169185D}"/>
              </a:ext>
            </a:extLst>
          </p:cNvPr>
          <p:cNvSpPr>
            <a:spLocks noGrp="1"/>
          </p:cNvSpPr>
          <p:nvPr>
            <p:ph type="dt" sz="half" idx="10"/>
          </p:nvPr>
        </p:nvSpPr>
        <p:spPr/>
        <p:txBody>
          <a:bodyPr/>
          <a:lstStyle/>
          <a:p>
            <a:fld id="{E11858CF-6056-43B6-9057-C3E571ECFE2F}" type="datetimeFigureOut">
              <a:rPr lang="en-GB" smtClean="0"/>
              <a:t>25/01/2022</a:t>
            </a:fld>
            <a:endParaRPr lang="en-GB"/>
          </a:p>
        </p:txBody>
      </p:sp>
      <p:sp>
        <p:nvSpPr>
          <p:cNvPr id="8" name="Footer Placeholder 7">
            <a:extLst>
              <a:ext uri="{FF2B5EF4-FFF2-40B4-BE49-F238E27FC236}">
                <a16:creationId xmlns:a16="http://schemas.microsoft.com/office/drawing/2014/main" id="{8589F28E-B1B0-4383-A295-65033AD72A4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225F828-9062-4EC3-8328-9A7D4B0A7E52}"/>
              </a:ext>
            </a:extLst>
          </p:cNvPr>
          <p:cNvSpPr>
            <a:spLocks noGrp="1"/>
          </p:cNvSpPr>
          <p:nvPr>
            <p:ph type="sldNum" sz="quarter" idx="12"/>
          </p:nvPr>
        </p:nvSpPr>
        <p:spPr/>
        <p:txBody>
          <a:bodyPr/>
          <a:lstStyle/>
          <a:p>
            <a:fld id="{B6A302FC-203D-469C-8589-D6F189D27506}" type="slidenum">
              <a:rPr lang="en-GB" smtClean="0"/>
              <a:t>‹#›</a:t>
            </a:fld>
            <a:endParaRPr lang="en-GB"/>
          </a:p>
        </p:txBody>
      </p:sp>
    </p:spTree>
    <p:extLst>
      <p:ext uri="{BB962C8B-B14F-4D97-AF65-F5344CB8AC3E}">
        <p14:creationId xmlns:p14="http://schemas.microsoft.com/office/powerpoint/2010/main" val="2392745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5382-DFA5-4CAD-B814-31217D62B63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5BA5255-4C86-456D-AFA7-26670FE11301}"/>
              </a:ext>
            </a:extLst>
          </p:cNvPr>
          <p:cNvSpPr>
            <a:spLocks noGrp="1"/>
          </p:cNvSpPr>
          <p:nvPr>
            <p:ph type="dt" sz="half" idx="10"/>
          </p:nvPr>
        </p:nvSpPr>
        <p:spPr/>
        <p:txBody>
          <a:bodyPr/>
          <a:lstStyle/>
          <a:p>
            <a:fld id="{E11858CF-6056-43B6-9057-C3E571ECFE2F}" type="datetimeFigureOut">
              <a:rPr lang="en-GB" smtClean="0"/>
              <a:t>25/01/2022</a:t>
            </a:fld>
            <a:endParaRPr lang="en-GB"/>
          </a:p>
        </p:txBody>
      </p:sp>
      <p:sp>
        <p:nvSpPr>
          <p:cNvPr id="4" name="Footer Placeholder 3">
            <a:extLst>
              <a:ext uri="{FF2B5EF4-FFF2-40B4-BE49-F238E27FC236}">
                <a16:creationId xmlns:a16="http://schemas.microsoft.com/office/drawing/2014/main" id="{58F53125-8AB3-4724-B2CE-EFD1A0383D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DF3B740-7FEC-41B0-93CE-C0BF42B8B0E5}"/>
              </a:ext>
            </a:extLst>
          </p:cNvPr>
          <p:cNvSpPr>
            <a:spLocks noGrp="1"/>
          </p:cNvSpPr>
          <p:nvPr>
            <p:ph type="sldNum" sz="quarter" idx="12"/>
          </p:nvPr>
        </p:nvSpPr>
        <p:spPr/>
        <p:txBody>
          <a:bodyPr/>
          <a:lstStyle/>
          <a:p>
            <a:fld id="{B6A302FC-203D-469C-8589-D6F189D27506}" type="slidenum">
              <a:rPr lang="en-GB" smtClean="0"/>
              <a:t>‹#›</a:t>
            </a:fld>
            <a:endParaRPr lang="en-GB"/>
          </a:p>
        </p:txBody>
      </p:sp>
    </p:spTree>
    <p:extLst>
      <p:ext uri="{BB962C8B-B14F-4D97-AF65-F5344CB8AC3E}">
        <p14:creationId xmlns:p14="http://schemas.microsoft.com/office/powerpoint/2010/main" val="274518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86EE31-7098-4739-8430-75583209D10A}"/>
              </a:ext>
            </a:extLst>
          </p:cNvPr>
          <p:cNvSpPr>
            <a:spLocks noGrp="1"/>
          </p:cNvSpPr>
          <p:nvPr>
            <p:ph type="dt" sz="half" idx="10"/>
          </p:nvPr>
        </p:nvSpPr>
        <p:spPr/>
        <p:txBody>
          <a:bodyPr/>
          <a:lstStyle/>
          <a:p>
            <a:fld id="{E11858CF-6056-43B6-9057-C3E571ECFE2F}" type="datetimeFigureOut">
              <a:rPr lang="en-GB" smtClean="0"/>
              <a:t>25/01/2022</a:t>
            </a:fld>
            <a:endParaRPr lang="en-GB"/>
          </a:p>
        </p:txBody>
      </p:sp>
      <p:sp>
        <p:nvSpPr>
          <p:cNvPr id="3" name="Footer Placeholder 2">
            <a:extLst>
              <a:ext uri="{FF2B5EF4-FFF2-40B4-BE49-F238E27FC236}">
                <a16:creationId xmlns:a16="http://schemas.microsoft.com/office/drawing/2014/main" id="{85054728-B1E1-46B8-9314-EAB2F218D3F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2F78BCF-4EA2-4E61-BEF2-4146903C4062}"/>
              </a:ext>
            </a:extLst>
          </p:cNvPr>
          <p:cNvSpPr>
            <a:spLocks noGrp="1"/>
          </p:cNvSpPr>
          <p:nvPr>
            <p:ph type="sldNum" sz="quarter" idx="12"/>
          </p:nvPr>
        </p:nvSpPr>
        <p:spPr/>
        <p:txBody>
          <a:bodyPr/>
          <a:lstStyle/>
          <a:p>
            <a:fld id="{B6A302FC-203D-469C-8589-D6F189D27506}" type="slidenum">
              <a:rPr lang="en-GB" smtClean="0"/>
              <a:t>‹#›</a:t>
            </a:fld>
            <a:endParaRPr lang="en-GB"/>
          </a:p>
        </p:txBody>
      </p:sp>
    </p:spTree>
    <p:extLst>
      <p:ext uri="{BB962C8B-B14F-4D97-AF65-F5344CB8AC3E}">
        <p14:creationId xmlns:p14="http://schemas.microsoft.com/office/powerpoint/2010/main" val="1730235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2129-187A-4CD6-B448-E0EBD4359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E642291-7390-4251-B4E4-0C2F2B2D74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E23BEFC-BD3F-402E-BAB6-184C7626E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F30D5-EFD6-4AD9-9919-4D0200D1A8F5}"/>
              </a:ext>
            </a:extLst>
          </p:cNvPr>
          <p:cNvSpPr>
            <a:spLocks noGrp="1"/>
          </p:cNvSpPr>
          <p:nvPr>
            <p:ph type="dt" sz="half" idx="10"/>
          </p:nvPr>
        </p:nvSpPr>
        <p:spPr/>
        <p:txBody>
          <a:bodyPr/>
          <a:lstStyle/>
          <a:p>
            <a:fld id="{E11858CF-6056-43B6-9057-C3E571ECFE2F}" type="datetimeFigureOut">
              <a:rPr lang="en-GB" smtClean="0"/>
              <a:t>25/01/2022</a:t>
            </a:fld>
            <a:endParaRPr lang="en-GB"/>
          </a:p>
        </p:txBody>
      </p:sp>
      <p:sp>
        <p:nvSpPr>
          <p:cNvPr id="6" name="Footer Placeholder 5">
            <a:extLst>
              <a:ext uri="{FF2B5EF4-FFF2-40B4-BE49-F238E27FC236}">
                <a16:creationId xmlns:a16="http://schemas.microsoft.com/office/drawing/2014/main" id="{7CC3FE4A-1655-4B29-B2DB-A6D7F53F4F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AA4F3C-3CE0-41AA-9906-133C76B4D944}"/>
              </a:ext>
            </a:extLst>
          </p:cNvPr>
          <p:cNvSpPr>
            <a:spLocks noGrp="1"/>
          </p:cNvSpPr>
          <p:nvPr>
            <p:ph type="sldNum" sz="quarter" idx="12"/>
          </p:nvPr>
        </p:nvSpPr>
        <p:spPr/>
        <p:txBody>
          <a:bodyPr/>
          <a:lstStyle/>
          <a:p>
            <a:fld id="{B6A302FC-203D-469C-8589-D6F189D27506}" type="slidenum">
              <a:rPr lang="en-GB" smtClean="0"/>
              <a:t>‹#›</a:t>
            </a:fld>
            <a:endParaRPr lang="en-GB"/>
          </a:p>
        </p:txBody>
      </p:sp>
    </p:spTree>
    <p:extLst>
      <p:ext uri="{BB962C8B-B14F-4D97-AF65-F5344CB8AC3E}">
        <p14:creationId xmlns:p14="http://schemas.microsoft.com/office/powerpoint/2010/main" val="181887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B130-223C-4DA3-B18D-F3550485E9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9BC790F-B541-423C-9217-6CC4319DD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1197FE3-2A83-4196-96CB-90DE705D2C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CF9E07-9AFA-4A18-82B8-0CE56E61D3ED}"/>
              </a:ext>
            </a:extLst>
          </p:cNvPr>
          <p:cNvSpPr>
            <a:spLocks noGrp="1"/>
          </p:cNvSpPr>
          <p:nvPr>
            <p:ph type="dt" sz="half" idx="10"/>
          </p:nvPr>
        </p:nvSpPr>
        <p:spPr/>
        <p:txBody>
          <a:bodyPr/>
          <a:lstStyle/>
          <a:p>
            <a:fld id="{E11858CF-6056-43B6-9057-C3E571ECFE2F}" type="datetimeFigureOut">
              <a:rPr lang="en-GB" smtClean="0"/>
              <a:t>25/01/2022</a:t>
            </a:fld>
            <a:endParaRPr lang="en-GB"/>
          </a:p>
        </p:txBody>
      </p:sp>
      <p:sp>
        <p:nvSpPr>
          <p:cNvPr id="6" name="Footer Placeholder 5">
            <a:extLst>
              <a:ext uri="{FF2B5EF4-FFF2-40B4-BE49-F238E27FC236}">
                <a16:creationId xmlns:a16="http://schemas.microsoft.com/office/drawing/2014/main" id="{94C1A8DF-7B28-4005-A279-AB65941502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8FDB9F-E5FB-4CD7-BE41-DAC7F0677195}"/>
              </a:ext>
            </a:extLst>
          </p:cNvPr>
          <p:cNvSpPr>
            <a:spLocks noGrp="1"/>
          </p:cNvSpPr>
          <p:nvPr>
            <p:ph type="sldNum" sz="quarter" idx="12"/>
          </p:nvPr>
        </p:nvSpPr>
        <p:spPr/>
        <p:txBody>
          <a:bodyPr/>
          <a:lstStyle/>
          <a:p>
            <a:fld id="{B6A302FC-203D-469C-8589-D6F189D27506}" type="slidenum">
              <a:rPr lang="en-GB" smtClean="0"/>
              <a:t>‹#›</a:t>
            </a:fld>
            <a:endParaRPr lang="en-GB"/>
          </a:p>
        </p:txBody>
      </p:sp>
    </p:spTree>
    <p:extLst>
      <p:ext uri="{BB962C8B-B14F-4D97-AF65-F5344CB8AC3E}">
        <p14:creationId xmlns:p14="http://schemas.microsoft.com/office/powerpoint/2010/main" val="2500390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0A1D40-8EAF-40FB-A638-66CB0B038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0B4251-189B-4A16-ADC8-6941ABD606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1CAAAE-48DC-4148-A73F-8B70285EC7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858CF-6056-43B6-9057-C3E571ECFE2F}" type="datetimeFigureOut">
              <a:rPr lang="en-GB" smtClean="0"/>
              <a:t>25/01/2022</a:t>
            </a:fld>
            <a:endParaRPr lang="en-GB"/>
          </a:p>
        </p:txBody>
      </p:sp>
      <p:sp>
        <p:nvSpPr>
          <p:cNvPr id="5" name="Footer Placeholder 4">
            <a:extLst>
              <a:ext uri="{FF2B5EF4-FFF2-40B4-BE49-F238E27FC236}">
                <a16:creationId xmlns:a16="http://schemas.microsoft.com/office/drawing/2014/main" id="{9D8DA0AA-977C-4A5D-84EE-CFA397F4B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A7094E6-4E48-4A61-8C75-1E187AE015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302FC-203D-469C-8589-D6F189D27506}" type="slidenum">
              <a:rPr lang="en-GB" smtClean="0"/>
              <a:t>‹#›</a:t>
            </a:fld>
            <a:endParaRPr lang="en-GB"/>
          </a:p>
        </p:txBody>
      </p:sp>
    </p:spTree>
    <p:extLst>
      <p:ext uri="{BB962C8B-B14F-4D97-AF65-F5344CB8AC3E}">
        <p14:creationId xmlns:p14="http://schemas.microsoft.com/office/powerpoint/2010/main" val="3660598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customXml" Target="../ink/ink2.xml"/><Relationship Id="rId12" Type="http://schemas.openxmlformats.org/officeDocument/2006/relationships/image" Target="../media/image9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customXml" Target="../ink/ink4.xml"/><Relationship Id="rId5" Type="http://schemas.openxmlformats.org/officeDocument/2006/relationships/customXml" Target="../ink/ink1.xml"/><Relationship Id="rId15" Type="http://schemas.microsoft.com/office/2007/relationships/hdphoto" Target="../media/hdphoto1.wdp"/><Relationship Id="rId10" Type="http://schemas.openxmlformats.org/officeDocument/2006/relationships/image" Target="../media/image80.png"/><Relationship Id="rId4" Type="http://schemas.openxmlformats.org/officeDocument/2006/relationships/image" Target="../media/image9.png"/><Relationship Id="rId9" Type="http://schemas.openxmlformats.org/officeDocument/2006/relationships/customXml" Target="../ink/ink3.xml"/><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BGRectangle">
            <a:extLst>
              <a:ext uri="{FF2B5EF4-FFF2-40B4-BE49-F238E27FC236}">
                <a16:creationId xmlns:a16="http://schemas.microsoft.com/office/drawing/2014/main" id="{44B42A97-2187-442B-BB48-39526296D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62C9A3-BDA6-4711-A72B-40DBF99FD19A}"/>
              </a:ext>
            </a:extLst>
          </p:cNvPr>
          <p:cNvPicPr>
            <a:picLocks noChangeAspect="1"/>
          </p:cNvPicPr>
          <p:nvPr/>
        </p:nvPicPr>
        <p:blipFill rotWithShape="1">
          <a:blip r:embed="rId2"/>
          <a:srcRect b="21875"/>
          <a:stretch/>
        </p:blipFill>
        <p:spPr>
          <a:xfrm>
            <a:off x="20" y="9"/>
            <a:ext cx="12193200" cy="4572447"/>
          </a:xfrm>
          <a:prstGeom prst="rect">
            <a:avLst/>
          </a:prstGeom>
        </p:spPr>
      </p:pic>
      <p:sp>
        <p:nvSpPr>
          <p:cNvPr id="40" name="!!Rectangle">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B4AB594-8057-4980-B6FC-482E82724915}"/>
              </a:ext>
            </a:extLst>
          </p:cNvPr>
          <p:cNvSpPr>
            <a:spLocks noGrp="1"/>
          </p:cNvSpPr>
          <p:nvPr>
            <p:ph type="ctrTitle"/>
          </p:nvPr>
        </p:nvSpPr>
        <p:spPr>
          <a:xfrm>
            <a:off x="433136" y="5091762"/>
            <a:ext cx="7834193" cy="1264588"/>
          </a:xfrm>
        </p:spPr>
        <p:txBody>
          <a:bodyPr anchor="ctr">
            <a:normAutofit/>
          </a:bodyPr>
          <a:lstStyle/>
          <a:p>
            <a:pPr algn="r"/>
            <a:r>
              <a:rPr lang="en-GB" sz="4200" b="1" i="0" dirty="0">
                <a:effectLst/>
                <a:latin typeface="Arial" panose="020B0604020202020204" pitchFamily="34" charset="0"/>
              </a:rPr>
              <a:t>The Visual "</a:t>
            </a:r>
            <a:r>
              <a:rPr lang="en-GB" sz="4200" b="1" i="0" dirty="0">
                <a:effectLst/>
                <a:latin typeface="Arial" panose="020B0604020202020204" pitchFamily="34" charset="0"/>
                <a:hlinkClick r:id="rId3"/>
              </a:rPr>
              <a:t>MNIST</a:t>
            </a:r>
            <a:r>
              <a:rPr lang="en-GB" sz="4200" b="1" i="0" dirty="0">
                <a:effectLst/>
                <a:latin typeface="Arial" panose="020B0604020202020204" pitchFamily="34" charset="0"/>
              </a:rPr>
              <a:t>" of Brain Digits</a:t>
            </a:r>
            <a:endParaRPr lang="en-GB" sz="4200" b="1" dirty="0"/>
          </a:p>
        </p:txBody>
      </p:sp>
      <p:sp>
        <p:nvSpPr>
          <p:cNvPr id="3" name="Subtitle 2">
            <a:extLst>
              <a:ext uri="{FF2B5EF4-FFF2-40B4-BE49-F238E27FC236}">
                <a16:creationId xmlns:a16="http://schemas.microsoft.com/office/drawing/2014/main" id="{3D772274-53A0-4749-815D-AB49840139FC}"/>
              </a:ext>
            </a:extLst>
          </p:cNvPr>
          <p:cNvSpPr>
            <a:spLocks noGrp="1"/>
          </p:cNvSpPr>
          <p:nvPr>
            <p:ph type="subTitle" idx="1"/>
          </p:nvPr>
        </p:nvSpPr>
        <p:spPr>
          <a:xfrm>
            <a:off x="8499107" y="5091763"/>
            <a:ext cx="2974207" cy="1264587"/>
          </a:xfrm>
        </p:spPr>
        <p:txBody>
          <a:bodyPr anchor="ctr">
            <a:normAutofit/>
          </a:bodyPr>
          <a:lstStyle/>
          <a:p>
            <a:pPr algn="l"/>
            <a:r>
              <a:rPr lang="en-US" b="1" dirty="0"/>
              <a:t>Nitzan Shitrit</a:t>
            </a:r>
          </a:p>
          <a:p>
            <a:pPr algn="l"/>
            <a:r>
              <a:rPr lang="en-US" b="1" dirty="0"/>
              <a:t>Priel Salomon</a:t>
            </a:r>
            <a:endParaRPr lang="en-GB" b="1" dirty="0"/>
          </a:p>
        </p:txBody>
      </p:sp>
      <p:sp>
        <p:nvSpPr>
          <p:cNvPr id="42" name="!!Line">
            <a:extLst>
              <a:ext uri="{FF2B5EF4-FFF2-40B4-BE49-F238E27FC236}">
                <a16:creationId xmlns:a16="http://schemas.microsoft.com/office/drawing/2014/main" id="{1B1D834C-2707-49B0-A3CE-334D83DFF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9924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52B59-1CF9-44EE-AFE8-0C39CEF3415E}"/>
              </a:ext>
            </a:extLst>
          </p:cNvPr>
          <p:cNvSpPr>
            <a:spLocks noGrp="1"/>
          </p:cNvSpPr>
          <p:nvPr>
            <p:ph type="title"/>
          </p:nvPr>
        </p:nvSpPr>
        <p:spPr>
          <a:xfrm>
            <a:off x="481012" y="489402"/>
            <a:ext cx="10515600" cy="1325563"/>
          </a:xfrm>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9382070A-57E2-4924-8608-AB6197EF4DB5}"/>
              </a:ext>
            </a:extLst>
          </p:cNvPr>
          <p:cNvSpPr>
            <a:spLocks noGrp="1"/>
          </p:cNvSpPr>
          <p:nvPr>
            <p:ph idx="1"/>
          </p:nvPr>
        </p:nvSpPr>
        <p:spPr>
          <a:xfrm>
            <a:off x="481012" y="2017260"/>
            <a:ext cx="11229975" cy="4351338"/>
          </a:xfrm>
        </p:spPr>
        <p:txBody>
          <a:bodyPr>
            <a:normAutofit fontScale="92500"/>
          </a:bodyPr>
          <a:lstStyle/>
          <a:p>
            <a:pPr marL="0" marR="0">
              <a:lnSpc>
                <a:spcPct val="150000"/>
              </a:lnSpc>
              <a:spcBef>
                <a:spcPts val="0"/>
              </a:spcBef>
              <a:spcAft>
                <a:spcPts val="800"/>
              </a:spcAft>
            </a:pPr>
            <a:r>
              <a:rPr lang="en-GB" sz="2000" dirty="0">
                <a:effectLst/>
                <a:latin typeface="Calibri" panose="020F0502020204030204" pitchFamily="34" charset="0"/>
                <a:ea typeface="Calibri" panose="020F0502020204030204" pitchFamily="34" charset="0"/>
                <a:cs typeface="Arial" panose="020B0604020202020204" pitchFamily="34" charset="0"/>
              </a:rPr>
              <a:t>The proposed CNN model was able to classify the inputs extracted from the </a:t>
            </a:r>
            <a:r>
              <a:rPr lang="en-GB" sz="2000" dirty="0" err="1">
                <a:effectLst/>
                <a:latin typeface="Calibri" panose="020F0502020204030204" pitchFamily="34" charset="0"/>
                <a:ea typeface="Calibri" panose="020F0502020204030204" pitchFamily="34" charset="0"/>
                <a:cs typeface="Arial" panose="020B0604020202020204" pitchFamily="34" charset="0"/>
              </a:rPr>
              <a:t>MindBigData</a:t>
            </a:r>
            <a:r>
              <a:rPr lang="en-GB" sz="2000" dirty="0">
                <a:effectLst/>
                <a:latin typeface="Calibri" panose="020F0502020204030204" pitchFamily="34" charset="0"/>
                <a:ea typeface="Calibri" panose="020F0502020204030204" pitchFamily="34" charset="0"/>
                <a:cs typeface="Arial" panose="020B0604020202020204" pitchFamily="34" charset="0"/>
              </a:rPr>
              <a:t> dataset to identify 10 different classes based on the digit that the subject was viewing while the EEG was captured. </a:t>
            </a:r>
          </a:p>
          <a:p>
            <a:pPr marL="0" marR="0">
              <a:lnSpc>
                <a:spcPct val="150000"/>
              </a:lnSpc>
              <a:spcBef>
                <a:spcPts val="0"/>
              </a:spcBef>
              <a:spcAft>
                <a:spcPts val="800"/>
              </a:spcAft>
            </a:pP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GB" sz="2000" dirty="0">
                <a:effectLst/>
                <a:latin typeface="Calibri" panose="020F0502020204030204" pitchFamily="34" charset="0"/>
                <a:ea typeface="Calibri" panose="020F0502020204030204" pitchFamily="34" charset="0"/>
                <a:cs typeface="Arial" panose="020B0604020202020204" pitchFamily="34" charset="0"/>
              </a:rPr>
              <a:t>A future extension to the work may include testing the model on other datasets acquired through different visual stimuli. </a:t>
            </a:r>
          </a:p>
          <a:p>
            <a:pPr marL="0" marR="0">
              <a:lnSpc>
                <a:spcPct val="150000"/>
              </a:lnSpc>
              <a:spcBef>
                <a:spcPts val="0"/>
              </a:spcBef>
              <a:spcAft>
                <a:spcPts val="800"/>
              </a:spcAft>
            </a:pP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GB" sz="2000" dirty="0">
                <a:effectLst/>
                <a:latin typeface="Calibri" panose="020F0502020204030204" pitchFamily="34" charset="0"/>
                <a:ea typeface="Calibri" panose="020F0502020204030204" pitchFamily="34" charset="0"/>
                <a:cs typeface="Arial" panose="020B0604020202020204" pitchFamily="34" charset="0"/>
              </a:rPr>
              <a:t>Application wise, this technique can find varied implementations in the field of brain fingerprinting and early abnormality detection in children by asking them to visualize any object that is shown to them on screen.</a:t>
            </a:r>
          </a:p>
          <a:p>
            <a:pPr>
              <a:lnSpc>
                <a:spcPct val="150000"/>
              </a:lnSpc>
            </a:pPr>
            <a:endParaRPr lang="en-GB" sz="3200" dirty="0"/>
          </a:p>
        </p:txBody>
      </p:sp>
    </p:spTree>
    <p:extLst>
      <p:ext uri="{BB962C8B-B14F-4D97-AF65-F5344CB8AC3E}">
        <p14:creationId xmlns:p14="http://schemas.microsoft.com/office/powerpoint/2010/main" val="61179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52AC99A-F93B-4A17-B828-5C2910075084}"/>
              </a:ext>
            </a:extLst>
          </p:cNvPr>
          <p:cNvPicPr>
            <a:picLocks noChangeAspect="1"/>
          </p:cNvPicPr>
          <p:nvPr/>
        </p:nvPicPr>
        <p:blipFill>
          <a:blip r:embed="rId2"/>
          <a:stretch>
            <a:fillRect/>
          </a:stretch>
        </p:blipFill>
        <p:spPr>
          <a:xfrm>
            <a:off x="1112502" y="623275"/>
            <a:ext cx="5607882" cy="5607882"/>
          </a:xfrm>
          <a:prstGeom prst="rect">
            <a:avLst/>
          </a:prstGeom>
        </p:spPr>
      </p:pic>
      <p:sp>
        <p:nvSpPr>
          <p:cNvPr id="32" name="Right Triangle 3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C22D8-FEFF-40C6-966E-60A4ACCB0505}"/>
              </a:ext>
            </a:extLst>
          </p:cNvPr>
          <p:cNvSpPr>
            <a:spLocks noGrp="1"/>
          </p:cNvSpPr>
          <p:nvPr>
            <p:ph type="title"/>
          </p:nvPr>
        </p:nvSpPr>
        <p:spPr>
          <a:xfrm>
            <a:off x="7881838" y="2689497"/>
            <a:ext cx="3197660" cy="3125746"/>
          </a:xfrm>
        </p:spPr>
        <p:txBody>
          <a:bodyPr vert="horz" lIns="91440" tIns="45720" rIns="91440" bIns="45720" rtlCol="0" anchor="b">
            <a:normAutofit/>
          </a:bodyPr>
          <a:lstStyle/>
          <a:p>
            <a:r>
              <a:rPr lang="en-US" sz="7200" b="1" kern="1200" dirty="0">
                <a:solidFill>
                  <a:schemeClr val="tx1"/>
                </a:solidFill>
                <a:latin typeface="+mj-lt"/>
                <a:ea typeface="+mj-ea"/>
                <a:cs typeface="+mj-cs"/>
              </a:rPr>
              <a:t>Thank You</a:t>
            </a:r>
          </a:p>
        </p:txBody>
      </p:sp>
    </p:spTree>
    <p:extLst>
      <p:ext uri="{BB962C8B-B14F-4D97-AF65-F5344CB8AC3E}">
        <p14:creationId xmlns:p14="http://schemas.microsoft.com/office/powerpoint/2010/main" val="714546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AE654-BFBD-4E60-8E22-B0A1141C6815}"/>
              </a:ext>
            </a:extLst>
          </p:cNvPr>
          <p:cNvSpPr>
            <a:spLocks noGrp="1"/>
          </p:cNvSpPr>
          <p:nvPr>
            <p:ph type="title"/>
          </p:nvPr>
        </p:nvSpPr>
        <p:spPr/>
        <p:txBody>
          <a:bodyPr/>
          <a:lstStyle/>
          <a:p>
            <a:r>
              <a:rPr lang="en-US" dirty="0"/>
              <a:t>Introduction</a:t>
            </a:r>
            <a:endParaRPr lang="en-GB" dirty="0"/>
          </a:p>
        </p:txBody>
      </p:sp>
      <p:grpSp>
        <p:nvGrpSpPr>
          <p:cNvPr id="3" name="Group 2">
            <a:extLst>
              <a:ext uri="{FF2B5EF4-FFF2-40B4-BE49-F238E27FC236}">
                <a16:creationId xmlns:a16="http://schemas.microsoft.com/office/drawing/2014/main" id="{5BC21088-76B2-42BF-ADE8-DB11F8EF6D6D}"/>
              </a:ext>
            </a:extLst>
          </p:cNvPr>
          <p:cNvGrpSpPr/>
          <p:nvPr/>
        </p:nvGrpSpPr>
        <p:grpSpPr>
          <a:xfrm>
            <a:off x="1095719" y="1311475"/>
            <a:ext cx="10139062" cy="5181400"/>
            <a:chOff x="1159219" y="714575"/>
            <a:chExt cx="8726419" cy="4570282"/>
          </a:xfrm>
        </p:grpSpPr>
        <p:pic>
          <p:nvPicPr>
            <p:cNvPr id="5" name="Picture 4">
              <a:extLst>
                <a:ext uri="{FF2B5EF4-FFF2-40B4-BE49-F238E27FC236}">
                  <a16:creationId xmlns:a16="http://schemas.microsoft.com/office/drawing/2014/main" id="{DFCCD338-E36A-447D-B109-D5C9245D52EC}"/>
                </a:ext>
              </a:extLst>
            </p:cNvPr>
            <p:cNvPicPr>
              <a:picLocks noChangeAspect="1"/>
            </p:cNvPicPr>
            <p:nvPr/>
          </p:nvPicPr>
          <p:blipFill rotWithShape="1">
            <a:blip r:embed="rId2"/>
            <a:srcRect l="73123"/>
            <a:stretch/>
          </p:blipFill>
          <p:spPr>
            <a:xfrm>
              <a:off x="7012308" y="714575"/>
              <a:ext cx="2873330" cy="4570282"/>
            </a:xfrm>
            <a:prstGeom prst="rect">
              <a:avLst/>
            </a:prstGeom>
          </p:spPr>
        </p:pic>
        <p:pic>
          <p:nvPicPr>
            <p:cNvPr id="4" name="Picture 3">
              <a:extLst>
                <a:ext uri="{FF2B5EF4-FFF2-40B4-BE49-F238E27FC236}">
                  <a16:creationId xmlns:a16="http://schemas.microsoft.com/office/drawing/2014/main" id="{AB2B536B-5E88-46D0-951F-AF411D6F14BA}"/>
                </a:ext>
              </a:extLst>
            </p:cNvPr>
            <p:cNvPicPr>
              <a:picLocks noChangeAspect="1"/>
            </p:cNvPicPr>
            <p:nvPr/>
          </p:nvPicPr>
          <p:blipFill rotWithShape="1">
            <a:blip r:embed="rId2"/>
            <a:srcRect r="45145" b="54850"/>
            <a:stretch/>
          </p:blipFill>
          <p:spPr>
            <a:xfrm>
              <a:off x="1159219" y="1741618"/>
              <a:ext cx="5864433" cy="2063508"/>
            </a:xfrm>
            <a:prstGeom prst="rect">
              <a:avLst/>
            </a:prstGeom>
          </p:spPr>
        </p:pic>
      </p:grpSp>
    </p:spTree>
    <p:extLst>
      <p:ext uri="{BB962C8B-B14F-4D97-AF65-F5344CB8AC3E}">
        <p14:creationId xmlns:p14="http://schemas.microsoft.com/office/powerpoint/2010/main" val="4039449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209E48-140E-4173-A719-843105DCF0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99"/>
          <a:stretch/>
        </p:blipFill>
        <p:spPr bwMode="auto">
          <a:xfrm>
            <a:off x="5913800" y="2258008"/>
            <a:ext cx="6149567" cy="45999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82BB8D-E8D1-4A29-AA86-819A2D60C2B5}"/>
              </a:ext>
            </a:extLst>
          </p:cNvPr>
          <p:cNvSpPr>
            <a:spLocks noGrp="1"/>
          </p:cNvSpPr>
          <p:nvPr>
            <p:ph type="title"/>
          </p:nvPr>
        </p:nvSpPr>
        <p:spPr>
          <a:xfrm>
            <a:off x="303297" y="210112"/>
            <a:ext cx="10515600" cy="649942"/>
          </a:xfrm>
        </p:spPr>
        <p:txBody>
          <a:bodyPr>
            <a:normAutofit fontScale="90000"/>
          </a:bodyPr>
          <a:lstStyle/>
          <a:p>
            <a:r>
              <a:rPr lang="en-US" dirty="0"/>
              <a:t>The Dataset</a:t>
            </a:r>
            <a:endParaRPr lang="en-GB" dirty="0"/>
          </a:p>
        </p:txBody>
      </p:sp>
      <p:pic>
        <p:nvPicPr>
          <p:cNvPr id="2050" name="Picture 2" descr="David Vivancos Brain 10/20 Locations">
            <a:extLst>
              <a:ext uri="{FF2B5EF4-FFF2-40B4-BE49-F238E27FC236}">
                <a16:creationId xmlns:a16="http://schemas.microsoft.com/office/drawing/2014/main" id="{B0379638-E4F7-4892-B775-0C389611143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041" t="3784" r="7553" b="2250"/>
          <a:stretch/>
        </p:blipFill>
        <p:spPr bwMode="auto">
          <a:xfrm>
            <a:off x="3677685" y="4470601"/>
            <a:ext cx="1655782" cy="21772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141881-8429-4548-993F-CB31D9C5700B}"/>
              </a:ext>
            </a:extLst>
          </p:cNvPr>
          <p:cNvSpPr txBox="1"/>
          <p:nvPr/>
        </p:nvSpPr>
        <p:spPr>
          <a:xfrm>
            <a:off x="254898" y="860054"/>
            <a:ext cx="9319529" cy="1754326"/>
          </a:xfrm>
          <a:prstGeom prst="rect">
            <a:avLst/>
          </a:prstGeom>
          <a:noFill/>
        </p:spPr>
        <p:txBody>
          <a:bodyPr wrap="square">
            <a:spAutoFit/>
          </a:bodyPr>
          <a:lstStyle/>
          <a:p>
            <a:pPr marL="285750" indent="-285750">
              <a:buFont typeface="Arial" panose="020B0604020202020204" pitchFamily="34" charset="0"/>
              <a:buChar char="•"/>
            </a:pPr>
            <a:r>
              <a:rPr lang="en-GB" dirty="0"/>
              <a:t>Data set is composed of records of 2s of EEG signals sampled at 128Hz using non-medical grade headsets. </a:t>
            </a:r>
          </a:p>
          <a:p>
            <a:pPr marL="285750" indent="-285750">
              <a:buFont typeface="Arial" panose="020B0604020202020204" pitchFamily="34" charset="0"/>
              <a:buChar char="•"/>
            </a:pPr>
            <a:r>
              <a:rPr lang="en-GB" dirty="0"/>
              <a:t>The subject was presented digits (0 - 9) on a computer and tried to focus on the digit for 2sec. </a:t>
            </a:r>
          </a:p>
          <a:p>
            <a:pPr marL="285750" indent="-285750">
              <a:buFont typeface="Arial" panose="020B0604020202020204" pitchFamily="34" charset="0"/>
              <a:buChar char="•"/>
            </a:pPr>
            <a:r>
              <a:rPr lang="en-GB" dirty="0"/>
              <a:t>Data include subject identity, brain location of the signal, number of samples and more.</a:t>
            </a:r>
          </a:p>
          <a:p>
            <a:pPr marL="285750" indent="-285750">
              <a:buFont typeface="Arial" panose="020B0604020202020204" pitchFamily="34" charset="0"/>
              <a:buChar char="•"/>
            </a:pPr>
            <a:r>
              <a:rPr lang="en-GB" dirty="0"/>
              <a:t>labels include digit been thought/seen, with possible values 0,1,2,3,4,5,6,7,8,9 or -1 for random captured signals not related to any of the digits.</a:t>
            </a:r>
          </a:p>
        </p:txBody>
      </p:sp>
      <p:sp>
        <p:nvSpPr>
          <p:cNvPr id="7" name="TextBox 6">
            <a:extLst>
              <a:ext uri="{FF2B5EF4-FFF2-40B4-BE49-F238E27FC236}">
                <a16:creationId xmlns:a16="http://schemas.microsoft.com/office/drawing/2014/main" id="{2A6D77B2-8DB9-4891-84C1-944C11E576BD}"/>
              </a:ext>
            </a:extLst>
          </p:cNvPr>
          <p:cNvSpPr txBox="1"/>
          <p:nvPr/>
        </p:nvSpPr>
        <p:spPr>
          <a:xfrm>
            <a:off x="254898" y="3559579"/>
            <a:ext cx="3850257" cy="2308324"/>
          </a:xfrm>
          <a:prstGeom prst="rect">
            <a:avLst/>
          </a:prstGeom>
          <a:noFill/>
        </p:spPr>
        <p:txBody>
          <a:bodyPr wrap="square">
            <a:spAutoFit/>
          </a:bodyPr>
          <a:lstStyle/>
          <a:p>
            <a:r>
              <a:rPr lang="en-GB" u="sng" dirty="0"/>
              <a:t>BRAIN LOCATIONS:</a:t>
            </a:r>
          </a:p>
          <a:p>
            <a:endParaRPr lang="en-GB" dirty="0"/>
          </a:p>
          <a:p>
            <a:r>
              <a:rPr lang="en-GB" dirty="0"/>
              <a:t>Each EEG device capture the signals via different sensors, located in these areas of the brain.</a:t>
            </a:r>
          </a:p>
          <a:p>
            <a:r>
              <a:rPr lang="en-GB" dirty="0"/>
              <a:t>We used EPOC with </a:t>
            </a:r>
            <a:r>
              <a:rPr lang="en-GB" b="1" dirty="0"/>
              <a:t>14 channels</a:t>
            </a:r>
            <a:r>
              <a:rPr lang="en-GB" dirty="0"/>
              <a:t>, as described in the following figure, marked with blue colour.</a:t>
            </a:r>
          </a:p>
        </p:txBody>
      </p:sp>
    </p:spTree>
    <p:extLst>
      <p:ext uri="{BB962C8B-B14F-4D97-AF65-F5344CB8AC3E}">
        <p14:creationId xmlns:p14="http://schemas.microsoft.com/office/powerpoint/2010/main" val="2293518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1C905E-90FE-4FEA-A334-AFB4B7F4D610}"/>
              </a:ext>
            </a:extLst>
          </p:cNvPr>
          <p:cNvSpPr>
            <a:spLocks noGrp="1"/>
          </p:cNvSpPr>
          <p:nvPr>
            <p:ph type="title"/>
          </p:nvPr>
        </p:nvSpPr>
        <p:spPr>
          <a:xfrm>
            <a:off x="321579" y="380330"/>
            <a:ext cx="5167185" cy="1062871"/>
          </a:xfrm>
        </p:spPr>
        <p:txBody>
          <a:bodyPr vert="horz" lIns="91440" tIns="45720" rIns="91440" bIns="45720" rtlCol="0" anchor="ctr">
            <a:normAutofit/>
          </a:bodyPr>
          <a:lstStyle/>
          <a:p>
            <a:r>
              <a:rPr lang="en-US" sz="4000" dirty="0"/>
              <a:t>Pre-processing EEG data</a:t>
            </a:r>
          </a:p>
        </p:txBody>
      </p:sp>
      <p:sp>
        <p:nvSpPr>
          <p:cNvPr id="4" name="TextBox 3">
            <a:extLst>
              <a:ext uri="{FF2B5EF4-FFF2-40B4-BE49-F238E27FC236}">
                <a16:creationId xmlns:a16="http://schemas.microsoft.com/office/drawing/2014/main" id="{11254D5E-1A37-49FD-82D3-351F01110A39}"/>
              </a:ext>
            </a:extLst>
          </p:cNvPr>
          <p:cNvSpPr txBox="1"/>
          <p:nvPr/>
        </p:nvSpPr>
        <p:spPr>
          <a:xfrm>
            <a:off x="321579" y="1430713"/>
            <a:ext cx="9190528" cy="168051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dirty="0"/>
              <a:t>Applying 6</a:t>
            </a:r>
            <a:r>
              <a:rPr lang="en-US" sz="1700" baseline="30000" dirty="0"/>
              <a:t>th</a:t>
            </a:r>
            <a:r>
              <a:rPr lang="en-US" sz="1700" dirty="0"/>
              <a:t> order Butterworth filter between 0.5-63Hz and notch filter at 50Hz to get the frequency bands that consists the data we are interested in.</a:t>
            </a:r>
          </a:p>
          <a:p>
            <a:pPr marL="285750" indent="-228600">
              <a:lnSpc>
                <a:spcPct val="90000"/>
              </a:lnSpc>
              <a:spcAft>
                <a:spcPts val="600"/>
              </a:spcAft>
              <a:buFont typeface="Arial" panose="020B0604020202020204" pitchFamily="34" charset="0"/>
              <a:buChar char="•"/>
            </a:pPr>
            <a:r>
              <a:rPr lang="en-US" sz="1700" dirty="0"/>
              <a:t>Trimming 250ms of the begging of the signal, to avoid sensor power on noise.</a:t>
            </a:r>
          </a:p>
          <a:p>
            <a:pPr marL="285750" indent="-228600">
              <a:lnSpc>
                <a:spcPct val="90000"/>
              </a:lnSpc>
              <a:spcAft>
                <a:spcPts val="600"/>
              </a:spcAft>
              <a:buFont typeface="Arial" panose="020B0604020202020204" pitchFamily="34" charset="0"/>
              <a:buChar char="•"/>
            </a:pPr>
            <a:r>
              <a:rPr lang="en-US" sz="1700" dirty="0"/>
              <a:t>Scaling and Standardization of input data.</a:t>
            </a:r>
          </a:p>
        </p:txBody>
      </p:sp>
      <p:pic>
        <p:nvPicPr>
          <p:cNvPr id="5" name="Picture 4" descr="Chart, line chart&#10;&#10;Description automatically generated">
            <a:extLst>
              <a:ext uri="{FF2B5EF4-FFF2-40B4-BE49-F238E27FC236}">
                <a16:creationId xmlns:a16="http://schemas.microsoft.com/office/drawing/2014/main" id="{7FDAA009-5321-4D0D-9800-E95EDFF520BF}"/>
              </a:ext>
            </a:extLst>
          </p:cNvPr>
          <p:cNvPicPr>
            <a:picLocks noChangeAspect="1"/>
          </p:cNvPicPr>
          <p:nvPr/>
        </p:nvPicPr>
        <p:blipFill rotWithShape="1">
          <a:blip r:embed="rId2"/>
          <a:srcRect l="1917" t="10071" r="1579" b="1522"/>
          <a:stretch/>
        </p:blipFill>
        <p:spPr>
          <a:xfrm>
            <a:off x="145242" y="3310280"/>
            <a:ext cx="5860141" cy="3167390"/>
          </a:xfrm>
          <a:prstGeom prst="rect">
            <a:avLst/>
          </a:prstGeom>
        </p:spPr>
      </p:pic>
      <p:pic>
        <p:nvPicPr>
          <p:cNvPr id="7" name="Picture 6" descr="Chart, line chart&#10;&#10;Description automatically generated">
            <a:extLst>
              <a:ext uri="{FF2B5EF4-FFF2-40B4-BE49-F238E27FC236}">
                <a16:creationId xmlns:a16="http://schemas.microsoft.com/office/drawing/2014/main" id="{9144385B-035E-44F5-9DC2-2C40607C3722}"/>
              </a:ext>
            </a:extLst>
          </p:cNvPr>
          <p:cNvPicPr>
            <a:picLocks noChangeAspect="1"/>
          </p:cNvPicPr>
          <p:nvPr/>
        </p:nvPicPr>
        <p:blipFill rotWithShape="1">
          <a:blip r:embed="rId3"/>
          <a:srcRect r="1639"/>
          <a:stretch/>
        </p:blipFill>
        <p:spPr>
          <a:xfrm>
            <a:off x="6198394" y="3376154"/>
            <a:ext cx="5923698" cy="3101515"/>
          </a:xfrm>
          <a:prstGeom prst="rect">
            <a:avLst/>
          </a:prstGeom>
        </p:spPr>
      </p:pic>
    </p:spTree>
    <p:extLst>
      <p:ext uri="{BB962C8B-B14F-4D97-AF65-F5344CB8AC3E}">
        <p14:creationId xmlns:p14="http://schemas.microsoft.com/office/powerpoint/2010/main" val="272719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6C88A2B-EE27-4E8B-A0A2-2E7BA60FBAE9}"/>
              </a:ext>
            </a:extLst>
          </p:cNvPr>
          <p:cNvPicPr>
            <a:picLocks noChangeAspect="1"/>
          </p:cNvPicPr>
          <p:nvPr/>
        </p:nvPicPr>
        <p:blipFill>
          <a:blip r:embed="rId2"/>
          <a:stretch>
            <a:fillRect/>
          </a:stretch>
        </p:blipFill>
        <p:spPr>
          <a:xfrm>
            <a:off x="830263" y="2919039"/>
            <a:ext cx="10064750" cy="641350"/>
          </a:xfrm>
          <a:prstGeom prst="rect">
            <a:avLst/>
          </a:prstGeom>
        </p:spPr>
      </p:pic>
      <p:pic>
        <p:nvPicPr>
          <p:cNvPr id="7" name="Picture 6">
            <a:extLst>
              <a:ext uri="{FF2B5EF4-FFF2-40B4-BE49-F238E27FC236}">
                <a16:creationId xmlns:a16="http://schemas.microsoft.com/office/drawing/2014/main" id="{92E403B3-A09A-40FC-8BF6-EF89FF1AB9F9}"/>
              </a:ext>
            </a:extLst>
          </p:cNvPr>
          <p:cNvPicPr>
            <a:picLocks noChangeAspect="1"/>
          </p:cNvPicPr>
          <p:nvPr/>
        </p:nvPicPr>
        <p:blipFill>
          <a:blip r:embed="rId3"/>
          <a:stretch>
            <a:fillRect/>
          </a:stretch>
        </p:blipFill>
        <p:spPr>
          <a:xfrm>
            <a:off x="200025" y="4269602"/>
            <a:ext cx="11424431" cy="785655"/>
          </a:xfrm>
          <a:prstGeom prst="rect">
            <a:avLst/>
          </a:prstGeom>
        </p:spPr>
      </p:pic>
      <p:pic>
        <p:nvPicPr>
          <p:cNvPr id="8" name="Picture 7">
            <a:extLst>
              <a:ext uri="{FF2B5EF4-FFF2-40B4-BE49-F238E27FC236}">
                <a16:creationId xmlns:a16="http://schemas.microsoft.com/office/drawing/2014/main" id="{739EF3DD-4A5C-4DF9-A7E8-23261ABFD9E2}"/>
              </a:ext>
            </a:extLst>
          </p:cNvPr>
          <p:cNvPicPr>
            <a:picLocks noChangeAspect="1"/>
          </p:cNvPicPr>
          <p:nvPr/>
        </p:nvPicPr>
        <p:blipFill>
          <a:blip r:embed="rId4"/>
          <a:stretch>
            <a:fillRect/>
          </a:stretch>
        </p:blipFill>
        <p:spPr>
          <a:xfrm>
            <a:off x="830263" y="5556253"/>
            <a:ext cx="10064750" cy="349250"/>
          </a:xfrm>
          <a:prstGeom prst="rect">
            <a:avLst/>
          </a:prstGeom>
        </p:spPr>
      </p:pic>
      <p:sp>
        <p:nvSpPr>
          <p:cNvPr id="2" name="Title 1">
            <a:extLst>
              <a:ext uri="{FF2B5EF4-FFF2-40B4-BE49-F238E27FC236}">
                <a16:creationId xmlns:a16="http://schemas.microsoft.com/office/drawing/2014/main" id="{1A808BAF-0DC8-43B9-9D2F-E6F35639CEBD}"/>
              </a:ext>
            </a:extLst>
          </p:cNvPr>
          <p:cNvSpPr>
            <a:spLocks noGrp="1"/>
          </p:cNvSpPr>
          <p:nvPr>
            <p:ph type="title"/>
          </p:nvPr>
        </p:nvSpPr>
        <p:spPr>
          <a:xfrm>
            <a:off x="1286932" y="1204109"/>
            <a:ext cx="10023398" cy="857894"/>
          </a:xfrm>
        </p:spPr>
        <p:txBody>
          <a:bodyPr vert="horz" lIns="91440" tIns="45720" rIns="91440" bIns="45720" rtlCol="0">
            <a:normAutofit/>
          </a:bodyPr>
          <a:lstStyle/>
          <a:p>
            <a:r>
              <a:rPr lang="en-US" sz="4000">
                <a:solidFill>
                  <a:srgbClr val="FFFFFF"/>
                </a:solidFill>
              </a:rPr>
              <a:t>Baseline</a:t>
            </a:r>
          </a:p>
        </p:txBody>
      </p:sp>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FA9714C8-D348-4346-8430-B6177005F8E9}"/>
                  </a:ext>
                </a:extLst>
              </p14:cNvPr>
              <p14:cNvContentPartPr/>
              <p14:nvPr/>
            </p14:nvContentPartPr>
            <p14:xfrm>
              <a:off x="7181820" y="4616220"/>
              <a:ext cx="4369320" cy="122400"/>
            </p14:xfrm>
          </p:contentPart>
        </mc:Choice>
        <mc:Fallback xmlns="">
          <p:pic>
            <p:nvPicPr>
              <p:cNvPr id="20" name="Ink 19">
                <a:extLst>
                  <a:ext uri="{FF2B5EF4-FFF2-40B4-BE49-F238E27FC236}">
                    <a16:creationId xmlns:a16="http://schemas.microsoft.com/office/drawing/2014/main" id="{FA9714C8-D348-4346-8430-B6177005F8E9}"/>
                  </a:ext>
                </a:extLst>
              </p:cNvPr>
              <p:cNvPicPr/>
              <p:nvPr/>
            </p:nvPicPr>
            <p:blipFill>
              <a:blip r:embed="rId6"/>
              <a:stretch>
                <a:fillRect/>
              </a:stretch>
            </p:blipFill>
            <p:spPr>
              <a:xfrm>
                <a:off x="7127820" y="4508220"/>
                <a:ext cx="44769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EE729E9F-F1CF-413A-93CE-8671F7C3D5BE}"/>
                  </a:ext>
                </a:extLst>
              </p14:cNvPr>
              <p14:cNvContentPartPr/>
              <p14:nvPr/>
            </p14:nvContentPartPr>
            <p14:xfrm>
              <a:off x="2474820" y="5653891"/>
              <a:ext cx="5297760" cy="110579"/>
            </p14:xfrm>
          </p:contentPart>
        </mc:Choice>
        <mc:Fallback xmlns="">
          <p:pic>
            <p:nvPicPr>
              <p:cNvPr id="21" name="Ink 20">
                <a:extLst>
                  <a:ext uri="{FF2B5EF4-FFF2-40B4-BE49-F238E27FC236}">
                    <a16:creationId xmlns:a16="http://schemas.microsoft.com/office/drawing/2014/main" id="{EE729E9F-F1CF-413A-93CE-8671F7C3D5BE}"/>
                  </a:ext>
                </a:extLst>
              </p:cNvPr>
              <p:cNvPicPr/>
              <p:nvPr/>
            </p:nvPicPr>
            <p:blipFill>
              <a:blip r:embed="rId8"/>
              <a:stretch>
                <a:fillRect/>
              </a:stretch>
            </p:blipFill>
            <p:spPr>
              <a:xfrm>
                <a:off x="2420820" y="5545833"/>
                <a:ext cx="5405400" cy="32633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2" name="Ink 51">
                <a:extLst>
                  <a:ext uri="{FF2B5EF4-FFF2-40B4-BE49-F238E27FC236}">
                    <a16:creationId xmlns:a16="http://schemas.microsoft.com/office/drawing/2014/main" id="{0AA8DDBD-1A99-4965-9C33-82DADEFA1E4E}"/>
                  </a:ext>
                </a:extLst>
              </p14:cNvPr>
              <p14:cNvContentPartPr/>
              <p14:nvPr/>
            </p14:nvContentPartPr>
            <p14:xfrm>
              <a:off x="3040020" y="3427590"/>
              <a:ext cx="2799000" cy="51120"/>
            </p14:xfrm>
          </p:contentPart>
        </mc:Choice>
        <mc:Fallback xmlns="">
          <p:pic>
            <p:nvPicPr>
              <p:cNvPr id="52" name="Ink 51">
                <a:extLst>
                  <a:ext uri="{FF2B5EF4-FFF2-40B4-BE49-F238E27FC236}">
                    <a16:creationId xmlns:a16="http://schemas.microsoft.com/office/drawing/2014/main" id="{0AA8DDBD-1A99-4965-9C33-82DADEFA1E4E}"/>
                  </a:ext>
                </a:extLst>
              </p:cNvPr>
              <p:cNvPicPr/>
              <p:nvPr/>
            </p:nvPicPr>
            <p:blipFill>
              <a:blip r:embed="rId10"/>
              <a:stretch>
                <a:fillRect/>
              </a:stretch>
            </p:blipFill>
            <p:spPr>
              <a:xfrm>
                <a:off x="2986020" y="3319950"/>
                <a:ext cx="29066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3" name="Ink 72">
                <a:extLst>
                  <a:ext uri="{FF2B5EF4-FFF2-40B4-BE49-F238E27FC236}">
                    <a16:creationId xmlns:a16="http://schemas.microsoft.com/office/drawing/2014/main" id="{CC94AEAF-E2E1-4C2F-80BE-59C511D60AD9}"/>
                  </a:ext>
                </a:extLst>
              </p14:cNvPr>
              <p14:cNvContentPartPr/>
              <p14:nvPr/>
            </p14:nvContentPartPr>
            <p14:xfrm>
              <a:off x="8947980" y="3047790"/>
              <a:ext cx="1024920" cy="39960"/>
            </p14:xfrm>
          </p:contentPart>
        </mc:Choice>
        <mc:Fallback xmlns="">
          <p:pic>
            <p:nvPicPr>
              <p:cNvPr id="73" name="Ink 72">
                <a:extLst>
                  <a:ext uri="{FF2B5EF4-FFF2-40B4-BE49-F238E27FC236}">
                    <a16:creationId xmlns:a16="http://schemas.microsoft.com/office/drawing/2014/main" id="{CC94AEAF-E2E1-4C2F-80BE-59C511D60AD9}"/>
                  </a:ext>
                </a:extLst>
              </p:cNvPr>
              <p:cNvPicPr/>
              <p:nvPr/>
            </p:nvPicPr>
            <p:blipFill>
              <a:blip r:embed="rId12"/>
              <a:stretch>
                <a:fillRect/>
              </a:stretch>
            </p:blipFill>
            <p:spPr>
              <a:xfrm>
                <a:off x="8893980" y="2939790"/>
                <a:ext cx="1132560" cy="255600"/>
              </a:xfrm>
              <a:prstGeom prst="rect">
                <a:avLst/>
              </a:prstGeom>
            </p:spPr>
          </p:pic>
        </mc:Fallback>
      </mc:AlternateContent>
      <p:pic>
        <p:nvPicPr>
          <p:cNvPr id="79" name="Picture 78">
            <a:extLst>
              <a:ext uri="{FF2B5EF4-FFF2-40B4-BE49-F238E27FC236}">
                <a16:creationId xmlns:a16="http://schemas.microsoft.com/office/drawing/2014/main" id="{9C74577E-179B-4C35-8C96-B73B1FDE6B65}"/>
              </a:ext>
            </a:extLst>
          </p:cNvPr>
          <p:cNvPicPr>
            <a:picLocks noChangeAspect="1"/>
          </p:cNvPicPr>
          <p:nvPr/>
        </p:nvPicPr>
        <p:blipFill>
          <a:blip r:embed="rId13">
            <a:duotone>
              <a:schemeClr val="accent6">
                <a:shade val="45000"/>
                <a:satMod val="135000"/>
              </a:schemeClr>
              <a:prstClr val="white"/>
            </a:duotone>
          </a:blip>
          <a:stretch>
            <a:fillRect/>
          </a:stretch>
        </p:blipFill>
        <p:spPr>
          <a:xfrm>
            <a:off x="10748355" y="2919038"/>
            <a:ext cx="418165" cy="297677"/>
          </a:xfrm>
          <a:prstGeom prst="rect">
            <a:avLst/>
          </a:prstGeom>
        </p:spPr>
      </p:pic>
      <p:pic>
        <p:nvPicPr>
          <p:cNvPr id="81" name="Picture 80">
            <a:extLst>
              <a:ext uri="{FF2B5EF4-FFF2-40B4-BE49-F238E27FC236}">
                <a16:creationId xmlns:a16="http://schemas.microsoft.com/office/drawing/2014/main" id="{FFEB51A9-79E7-427A-8FE2-79A6959147B8}"/>
              </a:ext>
            </a:extLst>
          </p:cNvPr>
          <p:cNvPicPr>
            <a:picLocks noChangeAspect="1"/>
          </p:cNvPicPr>
          <p:nvPr/>
        </p:nvPicPr>
        <p:blipFill>
          <a:blip r:embed="rId14">
            <a:duotone>
              <a:schemeClr val="accent6">
                <a:shade val="45000"/>
                <a:satMod val="135000"/>
              </a:schemeClr>
              <a:prstClr val="white"/>
            </a:duotone>
            <a:extLst>
              <a:ext uri="{BEBA8EAE-BF5A-486C-A8C5-ECC9F3942E4B}">
                <a14:imgProps xmlns:a14="http://schemas.microsoft.com/office/drawing/2010/main">
                  <a14:imgLayer r:embed="rId15">
                    <a14:imgEffect>
                      <a14:colorTemperature colorTemp="11500"/>
                    </a14:imgEffect>
                  </a14:imgLayer>
                </a14:imgProps>
              </a:ext>
            </a:extLst>
          </a:blip>
          <a:stretch>
            <a:fillRect/>
          </a:stretch>
        </p:blipFill>
        <p:spPr>
          <a:xfrm>
            <a:off x="564030" y="2917850"/>
            <a:ext cx="418165" cy="297677"/>
          </a:xfrm>
          <a:prstGeom prst="rect">
            <a:avLst/>
          </a:prstGeom>
        </p:spPr>
      </p:pic>
      <p:pic>
        <p:nvPicPr>
          <p:cNvPr id="82" name="Picture 81">
            <a:extLst>
              <a:ext uri="{FF2B5EF4-FFF2-40B4-BE49-F238E27FC236}">
                <a16:creationId xmlns:a16="http://schemas.microsoft.com/office/drawing/2014/main" id="{219DCF0D-62F2-4B89-9C06-E5C9ACE28AC3}"/>
              </a:ext>
            </a:extLst>
          </p:cNvPr>
          <p:cNvPicPr>
            <a:picLocks noChangeAspect="1"/>
          </p:cNvPicPr>
          <p:nvPr/>
        </p:nvPicPr>
        <p:blipFill>
          <a:blip r:embed="rId13">
            <a:duotone>
              <a:schemeClr val="accent2">
                <a:shade val="45000"/>
                <a:satMod val="135000"/>
              </a:schemeClr>
              <a:prstClr val="white"/>
            </a:duotone>
          </a:blip>
          <a:stretch>
            <a:fillRect/>
          </a:stretch>
        </p:blipFill>
        <p:spPr>
          <a:xfrm>
            <a:off x="11342057" y="4294073"/>
            <a:ext cx="418165" cy="297677"/>
          </a:xfrm>
          <a:prstGeom prst="rect">
            <a:avLst/>
          </a:prstGeom>
        </p:spPr>
      </p:pic>
      <p:pic>
        <p:nvPicPr>
          <p:cNvPr id="83" name="Picture 82">
            <a:extLst>
              <a:ext uri="{FF2B5EF4-FFF2-40B4-BE49-F238E27FC236}">
                <a16:creationId xmlns:a16="http://schemas.microsoft.com/office/drawing/2014/main" id="{EF6534DE-26CE-493E-823C-5E08F28F99B4}"/>
              </a:ext>
            </a:extLst>
          </p:cNvPr>
          <p:cNvPicPr>
            <a:picLocks noChangeAspect="1"/>
          </p:cNvPicPr>
          <p:nvPr/>
        </p:nvPicPr>
        <p:blipFill>
          <a:blip r:embed="rId13">
            <a:duotone>
              <a:schemeClr val="accent2">
                <a:shade val="45000"/>
                <a:satMod val="135000"/>
              </a:schemeClr>
              <a:prstClr val="white"/>
            </a:duotone>
          </a:blip>
          <a:stretch>
            <a:fillRect/>
          </a:stretch>
        </p:blipFill>
        <p:spPr>
          <a:xfrm>
            <a:off x="-9525" y="4311311"/>
            <a:ext cx="418165" cy="297677"/>
          </a:xfrm>
          <a:prstGeom prst="rect">
            <a:avLst/>
          </a:prstGeom>
        </p:spPr>
      </p:pic>
      <p:pic>
        <p:nvPicPr>
          <p:cNvPr id="84" name="Picture 83">
            <a:extLst>
              <a:ext uri="{FF2B5EF4-FFF2-40B4-BE49-F238E27FC236}">
                <a16:creationId xmlns:a16="http://schemas.microsoft.com/office/drawing/2014/main" id="{EB367EB7-E0F0-4141-A538-607F5BBDB4F6}"/>
              </a:ext>
            </a:extLst>
          </p:cNvPr>
          <p:cNvPicPr>
            <a:picLocks noChangeAspect="1"/>
          </p:cNvPicPr>
          <p:nvPr/>
        </p:nvPicPr>
        <p:blipFill>
          <a:blip r:embed="rId13">
            <a:biLevel thresh="75000"/>
          </a:blip>
          <a:stretch>
            <a:fillRect/>
          </a:stretch>
        </p:blipFill>
        <p:spPr>
          <a:xfrm>
            <a:off x="10685930" y="5447430"/>
            <a:ext cx="418165" cy="297677"/>
          </a:xfrm>
          <a:prstGeom prst="rect">
            <a:avLst/>
          </a:prstGeom>
        </p:spPr>
      </p:pic>
      <p:pic>
        <p:nvPicPr>
          <p:cNvPr id="85" name="Picture 84">
            <a:extLst>
              <a:ext uri="{FF2B5EF4-FFF2-40B4-BE49-F238E27FC236}">
                <a16:creationId xmlns:a16="http://schemas.microsoft.com/office/drawing/2014/main" id="{AAAC7CA1-F5BD-4C84-84A9-B5CEE8111A02}"/>
              </a:ext>
            </a:extLst>
          </p:cNvPr>
          <p:cNvPicPr>
            <a:picLocks noChangeAspect="1"/>
          </p:cNvPicPr>
          <p:nvPr/>
        </p:nvPicPr>
        <p:blipFill>
          <a:blip r:embed="rId13">
            <a:biLevel thresh="75000"/>
          </a:blip>
          <a:stretch>
            <a:fillRect/>
          </a:stretch>
        </p:blipFill>
        <p:spPr>
          <a:xfrm>
            <a:off x="499409" y="5433201"/>
            <a:ext cx="418165" cy="297677"/>
          </a:xfrm>
          <a:prstGeom prst="rect">
            <a:avLst/>
          </a:prstGeom>
        </p:spPr>
      </p:pic>
    </p:spTree>
    <p:extLst>
      <p:ext uri="{BB962C8B-B14F-4D97-AF65-F5344CB8AC3E}">
        <p14:creationId xmlns:p14="http://schemas.microsoft.com/office/powerpoint/2010/main" val="180948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FA77-96C6-42EB-9A25-9F3887E86E09}"/>
              </a:ext>
            </a:extLst>
          </p:cNvPr>
          <p:cNvSpPr>
            <a:spLocks noGrp="1"/>
          </p:cNvSpPr>
          <p:nvPr>
            <p:ph type="title"/>
          </p:nvPr>
        </p:nvSpPr>
        <p:spPr>
          <a:xfrm>
            <a:off x="265340" y="282059"/>
            <a:ext cx="10515600" cy="1186548"/>
          </a:xfrm>
        </p:spPr>
        <p:txBody>
          <a:bodyPr>
            <a:normAutofit/>
          </a:bodyPr>
          <a:lstStyle/>
          <a:p>
            <a:r>
              <a:rPr lang="en-US" dirty="0"/>
              <a:t>CNN Architecture</a:t>
            </a:r>
            <a:endParaRPr lang="en-GB" dirty="0"/>
          </a:p>
        </p:txBody>
      </p:sp>
      <p:sp>
        <p:nvSpPr>
          <p:cNvPr id="6" name="TextBox 5">
            <a:extLst>
              <a:ext uri="{FF2B5EF4-FFF2-40B4-BE49-F238E27FC236}">
                <a16:creationId xmlns:a16="http://schemas.microsoft.com/office/drawing/2014/main" id="{546CD02A-891A-40E4-BF9C-161E0348D154}"/>
              </a:ext>
            </a:extLst>
          </p:cNvPr>
          <p:cNvSpPr txBox="1"/>
          <p:nvPr/>
        </p:nvSpPr>
        <p:spPr>
          <a:xfrm>
            <a:off x="3576620" y="5703409"/>
            <a:ext cx="2189063" cy="738664"/>
          </a:xfrm>
          <a:prstGeom prst="rect">
            <a:avLst/>
          </a:prstGeom>
          <a:noFill/>
        </p:spPr>
        <p:txBody>
          <a:bodyPr wrap="square" rtlCol="0">
            <a:spAutoFit/>
          </a:bodyPr>
          <a:lstStyle/>
          <a:p>
            <a:r>
              <a:rPr lang="en-GB" sz="1400" b="0" i="0" dirty="0">
                <a:solidFill>
                  <a:schemeClr val="tx1">
                    <a:lumMod val="95000"/>
                    <a:lumOff val="5000"/>
                  </a:schemeClr>
                </a:solidFill>
                <a:effectLst/>
                <a:latin typeface="-apple-system"/>
              </a:rPr>
              <a:t>C1 &amp; C2 blocks extracts the spectral representation of the EEG input.</a:t>
            </a:r>
            <a:endParaRPr lang="en-GB" sz="1400" dirty="0">
              <a:solidFill>
                <a:schemeClr val="tx1">
                  <a:lumMod val="95000"/>
                  <a:lumOff val="5000"/>
                </a:schemeClr>
              </a:solidFill>
            </a:endParaRPr>
          </a:p>
        </p:txBody>
      </p:sp>
      <p:sp>
        <p:nvSpPr>
          <p:cNvPr id="7" name="TextBox 6">
            <a:extLst>
              <a:ext uri="{FF2B5EF4-FFF2-40B4-BE49-F238E27FC236}">
                <a16:creationId xmlns:a16="http://schemas.microsoft.com/office/drawing/2014/main" id="{55633339-FD2F-438E-BE5F-FEBF31B58065}"/>
              </a:ext>
            </a:extLst>
          </p:cNvPr>
          <p:cNvSpPr txBox="1"/>
          <p:nvPr/>
        </p:nvSpPr>
        <p:spPr>
          <a:xfrm>
            <a:off x="6096000" y="5624718"/>
            <a:ext cx="1937856" cy="954107"/>
          </a:xfrm>
          <a:prstGeom prst="rect">
            <a:avLst/>
          </a:prstGeom>
          <a:noFill/>
        </p:spPr>
        <p:txBody>
          <a:bodyPr wrap="square" rtlCol="0">
            <a:spAutoFit/>
          </a:bodyPr>
          <a:lstStyle/>
          <a:p>
            <a:r>
              <a:rPr lang="en-GB" sz="1400" dirty="0">
                <a:solidFill>
                  <a:schemeClr val="tx1">
                    <a:lumMod val="95000"/>
                    <a:lumOff val="5000"/>
                  </a:schemeClr>
                </a:solidFill>
                <a:latin typeface="-apple-system"/>
              </a:rPr>
              <a:t>C3 block conducts spatial filtering, as it performs convolutions across channels.</a:t>
            </a:r>
          </a:p>
        </p:txBody>
      </p:sp>
      <p:sp>
        <p:nvSpPr>
          <p:cNvPr id="8" name="TextBox 7">
            <a:extLst>
              <a:ext uri="{FF2B5EF4-FFF2-40B4-BE49-F238E27FC236}">
                <a16:creationId xmlns:a16="http://schemas.microsoft.com/office/drawing/2014/main" id="{F4D73839-CEBA-4417-8F8A-023B83AC3069}"/>
              </a:ext>
            </a:extLst>
          </p:cNvPr>
          <p:cNvSpPr txBox="1"/>
          <p:nvPr/>
        </p:nvSpPr>
        <p:spPr>
          <a:xfrm>
            <a:off x="7446669" y="1247049"/>
            <a:ext cx="1688983" cy="523220"/>
          </a:xfrm>
          <a:prstGeom prst="rect">
            <a:avLst/>
          </a:prstGeom>
          <a:noFill/>
        </p:spPr>
        <p:txBody>
          <a:bodyPr wrap="square" rtlCol="0">
            <a:spAutoFit/>
          </a:bodyPr>
          <a:lstStyle/>
          <a:p>
            <a:r>
              <a:rPr lang="en-GB" sz="1400" dirty="0">
                <a:solidFill>
                  <a:schemeClr val="tx1">
                    <a:lumMod val="95000"/>
                    <a:lumOff val="5000"/>
                  </a:schemeClr>
                </a:solidFill>
                <a:latin typeface="-apple-system"/>
              </a:rPr>
              <a:t>C4 &amp; C5 are used</a:t>
            </a:r>
          </a:p>
          <a:p>
            <a:r>
              <a:rPr lang="en-GB" sz="1400" dirty="0">
                <a:solidFill>
                  <a:schemeClr val="tx1">
                    <a:lumMod val="95000"/>
                    <a:lumOff val="5000"/>
                  </a:schemeClr>
                </a:solidFill>
                <a:latin typeface="-apple-system"/>
              </a:rPr>
              <a:t>for feature Learning</a:t>
            </a:r>
          </a:p>
        </p:txBody>
      </p:sp>
      <p:sp>
        <p:nvSpPr>
          <p:cNvPr id="9" name="TextBox 8">
            <a:extLst>
              <a:ext uri="{FF2B5EF4-FFF2-40B4-BE49-F238E27FC236}">
                <a16:creationId xmlns:a16="http://schemas.microsoft.com/office/drawing/2014/main" id="{E091C57E-71E5-4AFA-AC39-B4DA8E38D6E0}"/>
              </a:ext>
            </a:extLst>
          </p:cNvPr>
          <p:cNvSpPr txBox="1"/>
          <p:nvPr/>
        </p:nvSpPr>
        <p:spPr>
          <a:xfrm>
            <a:off x="8722482" y="5624718"/>
            <a:ext cx="2259260" cy="738664"/>
          </a:xfrm>
          <a:prstGeom prst="rect">
            <a:avLst/>
          </a:prstGeom>
          <a:noFill/>
        </p:spPr>
        <p:txBody>
          <a:bodyPr wrap="square" rtlCol="0">
            <a:spAutoFit/>
          </a:bodyPr>
          <a:lstStyle/>
          <a:p>
            <a:r>
              <a:rPr lang="en-GB" sz="1400" dirty="0">
                <a:solidFill>
                  <a:schemeClr val="tx1">
                    <a:lumMod val="95000"/>
                    <a:lumOff val="5000"/>
                  </a:schemeClr>
                </a:solidFill>
                <a:latin typeface="-apple-system"/>
              </a:rPr>
              <a:t>The final fully connected layers used for classification into 10 labels.</a:t>
            </a:r>
          </a:p>
        </p:txBody>
      </p:sp>
      <p:pic>
        <p:nvPicPr>
          <p:cNvPr id="15" name="Picture 14">
            <a:extLst>
              <a:ext uri="{FF2B5EF4-FFF2-40B4-BE49-F238E27FC236}">
                <a16:creationId xmlns:a16="http://schemas.microsoft.com/office/drawing/2014/main" id="{7A48C8BE-DD2A-4FF4-BAE1-A0358C3066B0}"/>
              </a:ext>
            </a:extLst>
          </p:cNvPr>
          <p:cNvPicPr>
            <a:picLocks noChangeAspect="1"/>
          </p:cNvPicPr>
          <p:nvPr/>
        </p:nvPicPr>
        <p:blipFill rotWithShape="1">
          <a:blip r:embed="rId2"/>
          <a:srcRect l="-1" t="2524" r="273"/>
          <a:stretch/>
        </p:blipFill>
        <p:spPr>
          <a:xfrm>
            <a:off x="33212" y="1985713"/>
            <a:ext cx="12158788" cy="3717696"/>
          </a:xfrm>
          <a:prstGeom prst="rect">
            <a:avLst/>
          </a:prstGeom>
        </p:spPr>
      </p:pic>
    </p:spTree>
    <p:extLst>
      <p:ext uri="{BB962C8B-B14F-4D97-AF65-F5344CB8AC3E}">
        <p14:creationId xmlns:p14="http://schemas.microsoft.com/office/powerpoint/2010/main" val="2609127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5DD1-F785-4C47-BCEF-245F9DB1C573}"/>
              </a:ext>
            </a:extLst>
          </p:cNvPr>
          <p:cNvSpPr>
            <a:spLocks noGrp="1"/>
          </p:cNvSpPr>
          <p:nvPr>
            <p:ph type="title"/>
          </p:nvPr>
        </p:nvSpPr>
        <p:spPr>
          <a:xfrm>
            <a:off x="600075" y="331097"/>
            <a:ext cx="10515600" cy="836612"/>
          </a:xfrm>
        </p:spPr>
        <p:txBody>
          <a:bodyPr>
            <a:normAutofit/>
          </a:bodyPr>
          <a:lstStyle/>
          <a:p>
            <a:r>
              <a:rPr lang="en-US" dirty="0"/>
              <a:t>Training</a:t>
            </a:r>
            <a:endParaRPr lang="en-GB" dirty="0"/>
          </a:p>
        </p:txBody>
      </p:sp>
      <p:pic>
        <p:nvPicPr>
          <p:cNvPr id="4" name="Content Placeholder 3">
            <a:extLst>
              <a:ext uri="{FF2B5EF4-FFF2-40B4-BE49-F238E27FC236}">
                <a16:creationId xmlns:a16="http://schemas.microsoft.com/office/drawing/2014/main" id="{B56A60DD-9B87-48D5-A9E2-EE987528C7AC}"/>
              </a:ext>
            </a:extLst>
          </p:cNvPr>
          <p:cNvPicPr>
            <a:picLocks noGrp="1" noChangeAspect="1"/>
          </p:cNvPicPr>
          <p:nvPr>
            <p:ph idx="1"/>
          </p:nvPr>
        </p:nvPicPr>
        <p:blipFill rotWithShape="1">
          <a:blip r:embed="rId2"/>
          <a:srcRect l="729" t="2881" r="3700" b="4906"/>
          <a:stretch/>
        </p:blipFill>
        <p:spPr>
          <a:xfrm>
            <a:off x="1076325" y="1167709"/>
            <a:ext cx="9667875" cy="3541650"/>
          </a:xfrm>
          <a:prstGeom prst="rect">
            <a:avLst/>
          </a:prstGeom>
        </p:spPr>
      </p:pic>
      <p:sp>
        <p:nvSpPr>
          <p:cNvPr id="6" name="TextBox 5">
            <a:extLst>
              <a:ext uri="{FF2B5EF4-FFF2-40B4-BE49-F238E27FC236}">
                <a16:creationId xmlns:a16="http://schemas.microsoft.com/office/drawing/2014/main" id="{40482EA3-460C-416E-9C42-9F4939E7D948}"/>
              </a:ext>
            </a:extLst>
          </p:cNvPr>
          <p:cNvSpPr txBox="1"/>
          <p:nvPr/>
        </p:nvSpPr>
        <p:spPr>
          <a:xfrm>
            <a:off x="914400" y="4709359"/>
            <a:ext cx="8410575" cy="1785104"/>
          </a:xfrm>
          <a:prstGeom prst="rect">
            <a:avLst/>
          </a:prstGeom>
          <a:noFill/>
        </p:spPr>
        <p:txBody>
          <a:bodyPr wrap="square">
            <a:spAutoFit/>
          </a:bodyPr>
          <a:lstStyle/>
          <a:p>
            <a:pPr marL="0" marR="0" lvl="0" indent="0" defTabSz="914400" rtl="0" eaLnBrk="0" fontAlgn="base" latinLnBrk="0" hangingPunct="0">
              <a:spcBef>
                <a:spcPct val="0"/>
              </a:spcBef>
              <a:spcAft>
                <a:spcPts val="600"/>
              </a:spcAft>
              <a:buClrTx/>
              <a:buSzTx/>
              <a:buFontTx/>
              <a:buNone/>
              <a:tabLst/>
            </a:pPr>
            <a:r>
              <a:rPr lang="en-GB" sz="1800" b="1" i="0" dirty="0">
                <a:effectLst/>
                <a:latin typeface="Courier New" panose="02070309020205020404" pitchFamily="49" charset="0"/>
              </a:rPr>
              <a:t>Hyperparameters optimized using </a:t>
            </a:r>
            <a:r>
              <a:rPr lang="en-GB" sz="1800" b="1" i="0" dirty="0" err="1">
                <a:effectLst/>
                <a:latin typeface="Courier New" panose="02070309020205020404" pitchFamily="49" charset="0"/>
              </a:rPr>
              <a:t>Optuna</a:t>
            </a:r>
            <a:r>
              <a:rPr lang="en-GB" sz="1800" b="1" i="0" dirty="0">
                <a:effectLst/>
                <a:latin typeface="Courier New" panose="02070309020205020404" pitchFamily="49" charset="0"/>
              </a:rPr>
              <a:t>: </a:t>
            </a:r>
          </a:p>
          <a:p>
            <a:pPr marL="0" marR="0" lvl="0" indent="0" defTabSz="914400" rtl="0" eaLnBrk="0" fontAlgn="base" latinLnBrk="0" hangingPunct="0">
              <a:spcBef>
                <a:spcPct val="0"/>
              </a:spcBef>
              <a:spcAft>
                <a:spcPts val="600"/>
              </a:spcAft>
              <a:buClrTx/>
              <a:buSzTx/>
              <a:buFontTx/>
              <a:buNone/>
              <a:tabLst/>
            </a:pPr>
            <a:r>
              <a:rPr lang="en-GB" sz="1800" b="1" i="0" dirty="0" err="1">
                <a:effectLst/>
                <a:latin typeface="Courier New" panose="02070309020205020404" pitchFamily="49" charset="0"/>
              </a:rPr>
              <a:t>learning_rate</a:t>
            </a:r>
            <a:r>
              <a:rPr lang="en-GB" sz="1800" b="1" i="0" dirty="0">
                <a:effectLst/>
                <a:latin typeface="Courier New" panose="02070309020205020404" pitchFamily="49" charset="0"/>
              </a:rPr>
              <a:t>: 0.06126780713210273</a:t>
            </a:r>
          </a:p>
          <a:p>
            <a:pPr marL="0" marR="0" lvl="0" indent="0" defTabSz="914400" rtl="0" eaLnBrk="0" fontAlgn="base" latinLnBrk="0" hangingPunct="0">
              <a:spcBef>
                <a:spcPct val="0"/>
              </a:spcBef>
              <a:spcAft>
                <a:spcPts val="600"/>
              </a:spcAft>
              <a:buClrTx/>
              <a:buSzTx/>
              <a:buFontTx/>
              <a:buNone/>
              <a:tabLst/>
            </a:pPr>
            <a:r>
              <a:rPr lang="en-GB" sz="1800" b="1" i="0" dirty="0" err="1">
                <a:effectLst/>
                <a:latin typeface="Courier New" panose="02070309020205020404" pitchFamily="49" charset="0"/>
              </a:rPr>
              <a:t>weight_decay</a:t>
            </a:r>
            <a:r>
              <a:rPr lang="en-GB" sz="1800" b="1" i="0" dirty="0">
                <a:effectLst/>
                <a:latin typeface="Courier New" panose="02070309020205020404" pitchFamily="49" charset="0"/>
              </a:rPr>
              <a:t>: 0.0009132236890722897</a:t>
            </a:r>
          </a:p>
          <a:p>
            <a:pPr marL="0" marR="0" lvl="0" indent="0" defTabSz="914400" rtl="0" eaLnBrk="0" fontAlgn="base" latinLnBrk="0" hangingPunct="0">
              <a:spcBef>
                <a:spcPct val="0"/>
              </a:spcBef>
              <a:spcAft>
                <a:spcPts val="600"/>
              </a:spcAft>
              <a:buClrTx/>
              <a:buSzTx/>
              <a:buFontTx/>
              <a:buNone/>
              <a:tabLst/>
            </a:pPr>
            <a:r>
              <a:rPr lang="en-GB" sz="1800" b="1" i="0" dirty="0" err="1">
                <a:effectLst/>
                <a:latin typeface="Courier New" panose="02070309020205020404" pitchFamily="49" charset="0"/>
              </a:rPr>
              <a:t>batch_size</a:t>
            </a:r>
            <a:r>
              <a:rPr lang="en-GB" sz="1800" b="1" i="0" dirty="0">
                <a:effectLst/>
                <a:latin typeface="Courier New" panose="02070309020205020404" pitchFamily="49" charset="0"/>
              </a:rPr>
              <a:t>: 215</a:t>
            </a:r>
          </a:p>
          <a:p>
            <a:pPr marL="0" marR="0" lvl="0" indent="0" defTabSz="914400" rtl="0" eaLnBrk="0" fontAlgn="base" latinLnBrk="0" hangingPunct="0">
              <a:spcBef>
                <a:spcPct val="0"/>
              </a:spcBef>
              <a:spcAft>
                <a:spcPts val="600"/>
              </a:spcAft>
              <a:buClrTx/>
              <a:buSzTx/>
              <a:buFontTx/>
              <a:buNone/>
              <a:tabLst/>
            </a:pPr>
            <a:r>
              <a:rPr lang="en-GB" sz="1800" b="1" i="0" dirty="0">
                <a:effectLst/>
                <a:latin typeface="Courier New" panose="02070309020205020404" pitchFamily="49" charset="0"/>
              </a:rPr>
              <a:t>optimizer: SGD</a:t>
            </a:r>
            <a:endParaRPr lang="en-GB" dirty="0"/>
          </a:p>
        </p:txBody>
      </p:sp>
    </p:spTree>
    <p:extLst>
      <p:ext uri="{BB962C8B-B14F-4D97-AF65-F5344CB8AC3E}">
        <p14:creationId xmlns:p14="http://schemas.microsoft.com/office/powerpoint/2010/main" val="3972552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97">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5B922D79-44D1-474A-8B67-E8111B641A83}"/>
              </a:ext>
            </a:extLst>
          </p:cNvPr>
          <p:cNvSpPr>
            <a:spLocks noGrp="1"/>
          </p:cNvSpPr>
          <p:nvPr>
            <p:ph type="title"/>
          </p:nvPr>
        </p:nvSpPr>
        <p:spPr>
          <a:xfrm>
            <a:off x="630936" y="457200"/>
            <a:ext cx="4343400" cy="989045"/>
          </a:xfrm>
        </p:spPr>
        <p:txBody>
          <a:bodyPr anchor="ctr">
            <a:normAutofit/>
          </a:bodyPr>
          <a:lstStyle/>
          <a:p>
            <a:r>
              <a:rPr lang="en-US" sz="4800" dirty="0"/>
              <a:t>Results - CNN</a:t>
            </a:r>
            <a:endParaRPr lang="en-GB" sz="4800" dirty="0"/>
          </a:p>
        </p:txBody>
      </p:sp>
      <p:sp>
        <p:nvSpPr>
          <p:cNvPr id="10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DE3A0D-8C05-4898-877C-C7AB3987C930}"/>
              </a:ext>
            </a:extLst>
          </p:cNvPr>
          <p:cNvSpPr>
            <a:spLocks noGrp="1"/>
          </p:cNvSpPr>
          <p:nvPr>
            <p:ph idx="1"/>
          </p:nvPr>
        </p:nvSpPr>
        <p:spPr>
          <a:xfrm>
            <a:off x="5257799" y="457200"/>
            <a:ext cx="4069268" cy="1929384"/>
          </a:xfrm>
        </p:spPr>
        <p:txBody>
          <a:bodyPr anchor="ctr">
            <a:normAutofit/>
          </a:bodyPr>
          <a:lstStyle/>
          <a:p>
            <a:pPr marL="0" marR="0" lvl="0" indent="0" defTabSz="914400" rtl="0" eaLnBrk="0" fontAlgn="base" latinLnBrk="0" hangingPunct="0">
              <a:spcBef>
                <a:spcPct val="0"/>
              </a:spcBef>
              <a:spcAft>
                <a:spcPts val="600"/>
              </a:spcAft>
              <a:buClrTx/>
              <a:buSzTx/>
              <a:buFontTx/>
              <a:buNone/>
              <a:tabLst/>
            </a:pPr>
            <a:r>
              <a:rPr lang="en-GB" sz="2200" b="1" i="0" dirty="0">
                <a:effectLst/>
                <a:latin typeface="Courier New" panose="02070309020205020404" pitchFamily="49" charset="0"/>
              </a:rPr>
              <a:t>Test Accuracy: 20.42% </a:t>
            </a:r>
          </a:p>
          <a:p>
            <a:pPr marL="0" marR="0" lvl="0" indent="0" defTabSz="914400" rtl="0" eaLnBrk="0" fontAlgn="base" latinLnBrk="0" hangingPunct="0">
              <a:spcBef>
                <a:spcPct val="0"/>
              </a:spcBef>
              <a:spcAft>
                <a:spcPts val="600"/>
              </a:spcAft>
              <a:buClrTx/>
              <a:buSzTx/>
              <a:buFontTx/>
              <a:buNone/>
              <a:tabLst/>
            </a:pPr>
            <a:br>
              <a:rPr lang="en-GB" sz="2200" b="1" dirty="0"/>
            </a:br>
            <a:endParaRPr kumimoji="0" lang="en-US" altLang="en-US" sz="2200" b="1" i="0" u="none" strike="noStrike" cap="none" normalizeH="0" baseline="0" dirty="0">
              <a:ln>
                <a:noFill/>
              </a:ln>
              <a:effectLst/>
              <a:latin typeface="Arial" panose="020B0604020202020204" pitchFamily="34" charset="0"/>
            </a:endParaRPr>
          </a:p>
        </p:txBody>
      </p:sp>
      <p:pic>
        <p:nvPicPr>
          <p:cNvPr id="4" name="Picture 3">
            <a:extLst>
              <a:ext uri="{FF2B5EF4-FFF2-40B4-BE49-F238E27FC236}">
                <a16:creationId xmlns:a16="http://schemas.microsoft.com/office/drawing/2014/main" id="{C993653C-AD10-40A9-9E93-9B6A556009B0}"/>
              </a:ext>
            </a:extLst>
          </p:cNvPr>
          <p:cNvPicPr>
            <a:picLocks noChangeAspect="1"/>
          </p:cNvPicPr>
          <p:nvPr/>
        </p:nvPicPr>
        <p:blipFill>
          <a:blip r:embed="rId2"/>
          <a:stretch>
            <a:fillRect/>
          </a:stretch>
        </p:blipFill>
        <p:spPr>
          <a:xfrm>
            <a:off x="580370" y="2569464"/>
            <a:ext cx="5039600" cy="3831336"/>
          </a:xfrm>
          <a:prstGeom prst="rect">
            <a:avLst/>
          </a:prstGeom>
        </p:spPr>
      </p:pic>
      <p:pic>
        <p:nvPicPr>
          <p:cNvPr id="2" name="Picture 1">
            <a:extLst>
              <a:ext uri="{FF2B5EF4-FFF2-40B4-BE49-F238E27FC236}">
                <a16:creationId xmlns:a16="http://schemas.microsoft.com/office/drawing/2014/main" id="{131A1C1B-64CD-4ABB-844C-D80375BF9B24}"/>
              </a:ext>
            </a:extLst>
          </p:cNvPr>
          <p:cNvPicPr>
            <a:picLocks noChangeAspect="1"/>
          </p:cNvPicPr>
          <p:nvPr/>
        </p:nvPicPr>
        <p:blipFill>
          <a:blip r:embed="rId3"/>
          <a:stretch>
            <a:fillRect/>
          </a:stretch>
        </p:blipFill>
        <p:spPr>
          <a:xfrm>
            <a:off x="5837472" y="2569464"/>
            <a:ext cx="5774158" cy="4094939"/>
          </a:xfrm>
          <a:prstGeom prst="rect">
            <a:avLst/>
          </a:prstGeom>
        </p:spPr>
      </p:pic>
    </p:spTree>
    <p:extLst>
      <p:ext uri="{BB962C8B-B14F-4D97-AF65-F5344CB8AC3E}">
        <p14:creationId xmlns:p14="http://schemas.microsoft.com/office/powerpoint/2010/main" val="1824448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E07F-3E55-4D6E-9238-EE17A61D02DB}"/>
              </a:ext>
            </a:extLst>
          </p:cNvPr>
          <p:cNvSpPr>
            <a:spLocks noGrp="1"/>
          </p:cNvSpPr>
          <p:nvPr>
            <p:ph type="title"/>
          </p:nvPr>
        </p:nvSpPr>
        <p:spPr>
          <a:xfrm>
            <a:off x="511629" y="365125"/>
            <a:ext cx="10515600" cy="1325563"/>
          </a:xfrm>
        </p:spPr>
        <p:txBody>
          <a:bodyPr/>
          <a:lstStyle/>
          <a:p>
            <a:r>
              <a:rPr lang="en-US" dirty="0"/>
              <a:t>Comparison of Previous Work</a:t>
            </a:r>
            <a:endParaRPr lang="en-GB" dirty="0"/>
          </a:p>
        </p:txBody>
      </p:sp>
      <p:graphicFrame>
        <p:nvGraphicFramePr>
          <p:cNvPr id="4" name="Table 4">
            <a:extLst>
              <a:ext uri="{FF2B5EF4-FFF2-40B4-BE49-F238E27FC236}">
                <a16:creationId xmlns:a16="http://schemas.microsoft.com/office/drawing/2014/main" id="{922BC567-D27A-4505-B607-89DCAB09F526}"/>
              </a:ext>
            </a:extLst>
          </p:cNvPr>
          <p:cNvGraphicFramePr>
            <a:graphicFrameLocks noGrp="1"/>
          </p:cNvGraphicFramePr>
          <p:nvPr>
            <p:ph idx="1"/>
            <p:extLst>
              <p:ext uri="{D42A27DB-BD31-4B8C-83A1-F6EECF244321}">
                <p14:modId xmlns:p14="http://schemas.microsoft.com/office/powerpoint/2010/main" val="3683620590"/>
              </p:ext>
            </p:extLst>
          </p:nvPr>
        </p:nvGraphicFramePr>
        <p:xfrm>
          <a:off x="511629" y="1951945"/>
          <a:ext cx="10868901" cy="4351732"/>
        </p:xfrm>
        <a:graphic>
          <a:graphicData uri="http://schemas.openxmlformats.org/drawingml/2006/table">
            <a:tbl>
              <a:tblPr firstRow="1" bandRow="1">
                <a:tableStyleId>{5C22544A-7EE6-4342-B048-85BDC9FD1C3A}</a:tableStyleId>
              </a:tblPr>
              <a:tblGrid>
                <a:gridCol w="3622967">
                  <a:extLst>
                    <a:ext uri="{9D8B030D-6E8A-4147-A177-3AD203B41FA5}">
                      <a16:colId xmlns:a16="http://schemas.microsoft.com/office/drawing/2014/main" val="1717064584"/>
                    </a:ext>
                  </a:extLst>
                </a:gridCol>
                <a:gridCol w="3622967">
                  <a:extLst>
                    <a:ext uri="{9D8B030D-6E8A-4147-A177-3AD203B41FA5}">
                      <a16:colId xmlns:a16="http://schemas.microsoft.com/office/drawing/2014/main" val="148813918"/>
                    </a:ext>
                  </a:extLst>
                </a:gridCol>
                <a:gridCol w="3622967">
                  <a:extLst>
                    <a:ext uri="{9D8B030D-6E8A-4147-A177-3AD203B41FA5}">
                      <a16:colId xmlns:a16="http://schemas.microsoft.com/office/drawing/2014/main" val="1412708323"/>
                    </a:ext>
                  </a:extLst>
                </a:gridCol>
              </a:tblGrid>
              <a:tr h="609243">
                <a:tc>
                  <a:txBody>
                    <a:bodyPr/>
                    <a:lstStyle/>
                    <a:p>
                      <a:r>
                        <a:rPr lang="en-US" dirty="0"/>
                        <a:t>Research</a:t>
                      </a:r>
                      <a:endParaRPr lang="en-GB" dirty="0"/>
                    </a:p>
                  </a:txBody>
                  <a:tcPr/>
                </a:tc>
                <a:tc>
                  <a:txBody>
                    <a:bodyPr/>
                    <a:lstStyle/>
                    <a:p>
                      <a:r>
                        <a:rPr lang="en-US" dirty="0"/>
                        <a:t>Methodology</a:t>
                      </a:r>
                      <a:endParaRPr lang="en-GB" dirty="0"/>
                    </a:p>
                  </a:txBody>
                  <a:tcPr/>
                </a:tc>
                <a:tc>
                  <a:txBody>
                    <a:bodyPr/>
                    <a:lstStyle/>
                    <a:p>
                      <a:r>
                        <a:rPr lang="en-US" dirty="0"/>
                        <a:t>Accuracy (%)</a:t>
                      </a:r>
                      <a:endParaRPr lang="en-GB" dirty="0"/>
                    </a:p>
                  </a:txBody>
                  <a:tcPr/>
                </a:tc>
                <a:extLst>
                  <a:ext uri="{0D108BD9-81ED-4DB2-BD59-A6C34878D82A}">
                    <a16:rowId xmlns:a16="http://schemas.microsoft.com/office/drawing/2014/main" val="1020306923"/>
                  </a:ext>
                </a:extLst>
              </a:tr>
              <a:tr h="870346">
                <a:tc>
                  <a:txBody>
                    <a:bodyPr/>
                    <a:lstStyle/>
                    <a:p>
                      <a:r>
                        <a:rPr lang="en-GB" dirty="0"/>
                        <a:t>Bird et al. [1]</a:t>
                      </a:r>
                    </a:p>
                  </a:txBody>
                  <a:tcPr/>
                </a:tc>
                <a:tc>
                  <a:txBody>
                    <a:bodyPr/>
                    <a:lstStyle/>
                    <a:p>
                      <a:r>
                        <a:rPr lang="en-US" dirty="0"/>
                        <a:t>LSTM</a:t>
                      </a:r>
                      <a:endParaRPr lang="en-GB" dirty="0"/>
                    </a:p>
                  </a:txBody>
                  <a:tcPr/>
                </a:tc>
                <a:tc>
                  <a:txBody>
                    <a:bodyPr/>
                    <a:lstStyle/>
                    <a:p>
                      <a:r>
                        <a:rPr lang="en-GB" dirty="0"/>
                        <a:t>27.0718</a:t>
                      </a:r>
                    </a:p>
                  </a:txBody>
                  <a:tcPr/>
                </a:tc>
                <a:extLst>
                  <a:ext uri="{0D108BD9-81ED-4DB2-BD59-A6C34878D82A}">
                    <a16:rowId xmlns:a16="http://schemas.microsoft.com/office/drawing/2014/main" val="1335921652"/>
                  </a:ext>
                </a:extLst>
              </a:tr>
              <a:tr h="1131451">
                <a:tc>
                  <a:txBody>
                    <a:bodyPr/>
                    <a:lstStyle/>
                    <a:p>
                      <a:r>
                        <a:rPr lang="en-GB" dirty="0"/>
                        <a:t>Grover et al. [2]</a:t>
                      </a:r>
                    </a:p>
                  </a:txBody>
                  <a:tcPr/>
                </a:tc>
                <a:tc>
                  <a:txBody>
                    <a:bodyPr/>
                    <a:lstStyle/>
                    <a:p>
                      <a:r>
                        <a:rPr lang="en-US" dirty="0"/>
                        <a:t>GRU</a:t>
                      </a:r>
                      <a:endParaRPr lang="en-GB" dirty="0"/>
                    </a:p>
                  </a:txBody>
                  <a:tcPr/>
                </a:tc>
                <a:tc>
                  <a:txBody>
                    <a:bodyPr/>
                    <a:lstStyle/>
                    <a:p>
                      <a:r>
                        <a:rPr lang="en-US" dirty="0"/>
                        <a:t>33.8</a:t>
                      </a:r>
                      <a:endParaRPr lang="en-GB" dirty="0"/>
                    </a:p>
                  </a:txBody>
                  <a:tcPr/>
                </a:tc>
                <a:extLst>
                  <a:ext uri="{0D108BD9-81ED-4DB2-BD59-A6C34878D82A}">
                    <a16:rowId xmlns:a16="http://schemas.microsoft.com/office/drawing/2014/main" val="3358119841"/>
                  </a:ext>
                </a:extLst>
              </a:tr>
              <a:tr h="870346">
                <a:tc>
                  <a:txBody>
                    <a:bodyPr/>
                    <a:lstStyle/>
                    <a:p>
                      <a:r>
                        <a:rPr lang="en-US" dirty="0"/>
                        <a:t>Previous work</a:t>
                      </a:r>
                      <a:endParaRPr lang="en-GB" dirty="0"/>
                    </a:p>
                  </a:txBody>
                  <a:tcPr/>
                </a:tc>
                <a:tc>
                  <a:txBody>
                    <a:bodyPr/>
                    <a:lstStyle/>
                    <a:p>
                      <a:r>
                        <a:rPr lang="en-US" dirty="0"/>
                        <a:t>CNN</a:t>
                      </a:r>
                      <a:endParaRPr lang="en-GB" dirty="0"/>
                    </a:p>
                  </a:txBody>
                  <a:tcPr/>
                </a:tc>
                <a:tc>
                  <a:txBody>
                    <a:bodyPr/>
                    <a:lstStyle/>
                    <a:p>
                      <a:r>
                        <a:rPr lang="en-US" dirty="0"/>
                        <a:t>~10</a:t>
                      </a:r>
                      <a:endParaRPr lang="en-GB" dirty="0"/>
                    </a:p>
                  </a:txBody>
                  <a:tcPr/>
                </a:tc>
                <a:extLst>
                  <a:ext uri="{0D108BD9-81ED-4DB2-BD59-A6C34878D82A}">
                    <a16:rowId xmlns:a16="http://schemas.microsoft.com/office/drawing/2014/main" val="2789134287"/>
                  </a:ext>
                </a:extLst>
              </a:tr>
              <a:tr h="870346">
                <a:tc>
                  <a:txBody>
                    <a:bodyPr/>
                    <a:lstStyle/>
                    <a:p>
                      <a:r>
                        <a:rPr lang="en-US" dirty="0"/>
                        <a:t>Proposed work</a:t>
                      </a:r>
                      <a:endParaRPr lang="en-GB" dirty="0"/>
                    </a:p>
                  </a:txBody>
                  <a:tcPr/>
                </a:tc>
                <a:tc>
                  <a:txBody>
                    <a:bodyPr/>
                    <a:lstStyle/>
                    <a:p>
                      <a:r>
                        <a:rPr lang="en-US" dirty="0"/>
                        <a:t>CNN</a:t>
                      </a:r>
                      <a:endParaRPr lang="en-GB" dirty="0"/>
                    </a:p>
                  </a:txBody>
                  <a:tcPr/>
                </a:tc>
                <a:tc>
                  <a:txBody>
                    <a:bodyPr/>
                    <a:lstStyle/>
                    <a:p>
                      <a:r>
                        <a:rPr lang="en-US" dirty="0"/>
                        <a:t>20.42</a:t>
                      </a:r>
                      <a:endParaRPr lang="en-GB" dirty="0"/>
                    </a:p>
                  </a:txBody>
                  <a:tcPr/>
                </a:tc>
                <a:extLst>
                  <a:ext uri="{0D108BD9-81ED-4DB2-BD59-A6C34878D82A}">
                    <a16:rowId xmlns:a16="http://schemas.microsoft.com/office/drawing/2014/main" val="4076596694"/>
                  </a:ext>
                </a:extLst>
              </a:tr>
            </a:tbl>
          </a:graphicData>
        </a:graphic>
      </p:graphicFrame>
    </p:spTree>
    <p:extLst>
      <p:ext uri="{BB962C8B-B14F-4D97-AF65-F5344CB8AC3E}">
        <p14:creationId xmlns:p14="http://schemas.microsoft.com/office/powerpoint/2010/main" val="2095477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1324</TotalTime>
  <Words>460</Words>
  <Application>Microsoft Office PowerPoint</Application>
  <PresentationFormat>Widescreen</PresentationFormat>
  <Paragraphs>59</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-apple-system</vt:lpstr>
      <vt:lpstr>Arial</vt:lpstr>
      <vt:lpstr>Calibri</vt:lpstr>
      <vt:lpstr>Calibri Light</vt:lpstr>
      <vt:lpstr>Courier New</vt:lpstr>
      <vt:lpstr>Tw Cen MT</vt:lpstr>
      <vt:lpstr>Office Theme</vt:lpstr>
      <vt:lpstr>The Visual "MNIST" of Brain Digits</vt:lpstr>
      <vt:lpstr>Introduction</vt:lpstr>
      <vt:lpstr>The Dataset</vt:lpstr>
      <vt:lpstr>Pre-processing EEG data</vt:lpstr>
      <vt:lpstr>Baseline</vt:lpstr>
      <vt:lpstr>CNN Architecture</vt:lpstr>
      <vt:lpstr>Training</vt:lpstr>
      <vt:lpstr>Results - CNN</vt:lpstr>
      <vt:lpstr>Comparison of Previous Work</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Nitzan Shitrit</dc:creator>
  <cp:lastModifiedBy>Nitzan Shitrit</cp:lastModifiedBy>
  <cp:revision>1</cp:revision>
  <dcterms:created xsi:type="dcterms:W3CDTF">2022-01-11T09:17:24Z</dcterms:created>
  <dcterms:modified xsi:type="dcterms:W3CDTF">2022-01-25T12:16:29Z</dcterms:modified>
</cp:coreProperties>
</file>